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70" r:id="rId7"/>
    <p:sldId id="271" r:id="rId8"/>
    <p:sldId id="259" r:id="rId9"/>
    <p:sldId id="267" r:id="rId10"/>
    <p:sldId id="279" r:id="rId11"/>
    <p:sldId id="285" r:id="rId12"/>
    <p:sldId id="278" r:id="rId13"/>
    <p:sldId id="284" r:id="rId14"/>
    <p:sldId id="960" r:id="rId15"/>
    <p:sldId id="952" r:id="rId16"/>
    <p:sldId id="957" r:id="rId17"/>
    <p:sldId id="959" r:id="rId18"/>
    <p:sldId id="953" r:id="rId19"/>
    <p:sldId id="265" r:id="rId20"/>
  </p:sldIdLst>
  <p:sldSz cx="20104100" cy="11309350"/>
  <p:notesSz cx="20104100" cy="1130935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4124" userDrawn="1">
          <p15:clr>
            <a:srgbClr val="A4A3A4"/>
          </p15:clr>
        </p15:guide>
        <p15:guide id="3" orient="horz" pos="3658" userDrawn="1">
          <p15:clr>
            <a:srgbClr val="A4A3A4"/>
          </p15:clr>
        </p15:guide>
        <p15:guide id="4" orient="horz" pos="4282" userDrawn="1">
          <p15:clr>
            <a:srgbClr val="A4A3A4"/>
          </p15:clr>
        </p15:guide>
        <p15:guide id="5" orient="horz" pos="394" userDrawn="1">
          <p15:clr>
            <a:srgbClr val="A4A3A4"/>
          </p15:clr>
        </p15:guide>
        <p15:guide id="6" pos="9260" userDrawn="1">
          <p15:clr>
            <a:srgbClr val="A4A3A4"/>
          </p15:clr>
        </p15:guide>
        <p15:guide id="7" pos="1484" userDrawn="1">
          <p15:clr>
            <a:srgbClr val="A4A3A4"/>
          </p15:clr>
        </p15:guide>
        <p15:guide id="8" pos="10268" userDrawn="1">
          <p15:clr>
            <a:srgbClr val="A4A3A4"/>
          </p15:clr>
        </p15:guide>
        <p15:guide id="9" orient="horz" pos="2410" userDrawn="1">
          <p15:clr>
            <a:srgbClr val="A4A3A4"/>
          </p15:clr>
        </p15:guide>
        <p15:guide id="10" orient="horz" pos="3274" userDrawn="1">
          <p15:clr>
            <a:srgbClr val="A4A3A4"/>
          </p15:clr>
        </p15:guide>
        <p15:guide id="11" orient="horz" pos="3994" userDrawn="1">
          <p15:clr>
            <a:srgbClr val="A4A3A4"/>
          </p15:clr>
        </p15:guide>
        <p15:guide id="12" orient="horz" pos="4906" userDrawn="1">
          <p15:clr>
            <a:srgbClr val="A4A3A4"/>
          </p15:clr>
        </p15:guide>
        <p15:guide id="13" orient="horz" pos="5194" userDrawn="1">
          <p15:clr>
            <a:srgbClr val="A4A3A4"/>
          </p15:clr>
        </p15:guide>
        <p15:guide id="14" orient="horz" pos="5434" userDrawn="1">
          <p15:clr>
            <a:srgbClr val="A4A3A4"/>
          </p15:clr>
        </p15:guide>
        <p15:guide id="15" orient="horz" pos="6346" userDrawn="1">
          <p15:clr>
            <a:srgbClr val="A4A3A4"/>
          </p15:clr>
        </p15:guide>
        <p15:guide id="16" orient="horz" pos="3466" userDrawn="1">
          <p15:clr>
            <a:srgbClr val="A4A3A4"/>
          </p15:clr>
        </p15:guide>
        <p15:guide id="17" orient="horz" pos="5050" userDrawn="1">
          <p15:clr>
            <a:srgbClr val="A4A3A4"/>
          </p15:clr>
        </p15:guide>
        <p15:guide id="18" pos="345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NZIA GIOVANI" initials="CG" lastIdx="1" clrIdx="0">
    <p:extLst>
      <p:ext uri="{19B8F6BF-5375-455C-9EA6-DF929625EA0E}">
        <p15:presenceInfo xmlns:p15="http://schemas.microsoft.com/office/powerpoint/2012/main" userId="543c38e196f04b0e" providerId="Windows Live"/>
      </p:ext>
    </p:extLst>
  </p:cmAuthor>
  <p:cmAuthor id="2" name="Silvia Bani" initials="SB" lastIdx="5" clrIdx="1">
    <p:extLst>
      <p:ext uri="{19B8F6BF-5375-455C-9EA6-DF929625EA0E}">
        <p15:presenceInfo xmlns:p15="http://schemas.microsoft.com/office/powerpoint/2012/main" userId="S::bani_silvia@lilly.com::e30e15bb-5da8-431a-a0c2-cfe6776f05a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E5F8"/>
    <a:srgbClr val="01A9E6"/>
    <a:srgbClr val="88DCD3"/>
    <a:srgbClr val="34BAEB"/>
    <a:srgbClr val="E0BBD2"/>
    <a:srgbClr val="AC4985"/>
    <a:srgbClr val="91F1E8"/>
    <a:srgbClr val="D0D8E8"/>
    <a:srgbClr val="B9CDE5"/>
    <a:srgbClr val="ABA9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4B1156A-380E-4F78-BDF5-A606A8083BF9}" styleName="Stile medio 4 - Colore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Stile medio 4 - Color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Stile medio 4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00"/>
    <p:restoredTop sz="94681"/>
  </p:normalViewPr>
  <p:slideViewPr>
    <p:cSldViewPr>
      <p:cViewPr varScale="1">
        <p:scale>
          <a:sx n="55" d="100"/>
          <a:sy n="55" d="100"/>
        </p:scale>
        <p:origin x="374" y="48"/>
      </p:cViewPr>
      <p:guideLst>
        <p:guide pos="4124"/>
        <p:guide orient="horz" pos="3658"/>
        <p:guide orient="horz" pos="4282"/>
        <p:guide orient="horz" pos="394"/>
        <p:guide pos="9260"/>
        <p:guide pos="1484"/>
        <p:guide pos="10268"/>
        <p:guide orient="horz" pos="2410"/>
        <p:guide orient="horz" pos="3274"/>
        <p:guide orient="horz" pos="3994"/>
        <p:guide orient="horz" pos="4906"/>
        <p:guide orient="horz" pos="5194"/>
        <p:guide orient="horz" pos="5434"/>
        <p:guide orient="horz" pos="6346"/>
        <p:guide orient="horz" pos="3466"/>
        <p:guide orient="horz" pos="5050"/>
        <p:guide pos="345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2-09T09:05:12.244" idx="2">
    <p:pos x="11416" y="4907"/>
    <p:text>E' possibile riformulare il "Criterio Qualità/Prezzo" sulla base di quanto condiviso nel corso dell'ultimo meeting?</p:text>
    <p:extLst>
      <p:ext uri="{C676402C-5697-4E1C-873F-D02D1690AC5C}">
        <p15:threadingInfo xmlns:p15="http://schemas.microsoft.com/office/powerpoint/2012/main" timeZoneBias="-6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D3457C-D24D-440F-9062-F4A18DF3BD3E}" type="doc">
      <dgm:prSet loTypeId="urn:microsoft.com/office/officeart/2009/3/layout/PieProcess" loCatId="list" qsTypeId="urn:microsoft.com/office/officeart/2005/8/quickstyle/simple1" qsCatId="simple" csTypeId="urn:microsoft.com/office/officeart/2005/8/colors/accent1_2" csCatId="accent1" phldr="1"/>
      <dgm:spPr/>
      <dgm:t>
        <a:bodyPr/>
        <a:lstStyle/>
        <a:p>
          <a:endParaRPr lang="it-IT"/>
        </a:p>
      </dgm:t>
    </dgm:pt>
    <dgm:pt modelId="{622C3EE0-0349-4FBE-9B44-3F908C6E98FB}">
      <dgm:prSet phldrT="[Testo]" custT="1"/>
      <dgm:spPr/>
      <dgm:t>
        <a:bodyPr/>
        <a:lstStyle/>
        <a:p>
          <a:pPr algn="l"/>
          <a:endParaRPr lang="it-IT" sz="1800" dirty="0"/>
        </a:p>
      </dgm:t>
    </dgm:pt>
    <dgm:pt modelId="{D5FBC644-B490-4141-BCA5-CE1691AAF238}" type="parTrans" cxnId="{CB64D05C-871C-4DFB-9518-1E275BF7024F}">
      <dgm:prSet/>
      <dgm:spPr/>
      <dgm:t>
        <a:bodyPr/>
        <a:lstStyle/>
        <a:p>
          <a:endParaRPr lang="it-IT"/>
        </a:p>
      </dgm:t>
    </dgm:pt>
    <dgm:pt modelId="{2A7326B7-CF72-4ACD-B286-85F88DD77A26}" type="sibTrans" cxnId="{CB64D05C-871C-4DFB-9518-1E275BF7024F}">
      <dgm:prSet/>
      <dgm:spPr/>
      <dgm:t>
        <a:bodyPr/>
        <a:lstStyle/>
        <a:p>
          <a:endParaRPr lang="it-IT"/>
        </a:p>
      </dgm:t>
    </dgm:pt>
    <dgm:pt modelId="{04344B76-7BAB-4142-95EE-CB5A03D07BF0}">
      <dgm:prSet phldrT="[Testo]"/>
      <dgm:spPr/>
      <dgm:t>
        <a:bodyPr/>
        <a:lstStyle/>
        <a:p>
          <a:r>
            <a:rPr lang="it-IT" dirty="0"/>
            <a:t> </a:t>
          </a:r>
        </a:p>
      </dgm:t>
    </dgm:pt>
    <dgm:pt modelId="{17878B4D-1037-4207-8F05-A181DEEA026A}" type="parTrans" cxnId="{4062609A-F323-4B65-A0B7-1ECED32F038D}">
      <dgm:prSet/>
      <dgm:spPr/>
      <dgm:t>
        <a:bodyPr/>
        <a:lstStyle/>
        <a:p>
          <a:endParaRPr lang="it-IT"/>
        </a:p>
      </dgm:t>
    </dgm:pt>
    <dgm:pt modelId="{34BD7291-DC2B-4A86-B9FB-AA9FB914ABFD}" type="sibTrans" cxnId="{4062609A-F323-4B65-A0B7-1ECED32F038D}">
      <dgm:prSet/>
      <dgm:spPr/>
      <dgm:t>
        <a:bodyPr/>
        <a:lstStyle/>
        <a:p>
          <a:endParaRPr lang="it-IT"/>
        </a:p>
      </dgm:t>
    </dgm:pt>
    <dgm:pt modelId="{00BFB29D-F77F-4CF7-B0D8-843876D6149F}">
      <dgm:prSet phldrT="[Testo]"/>
      <dgm:spPr/>
      <dgm:t>
        <a:bodyPr/>
        <a:lstStyle/>
        <a:p>
          <a:endParaRPr lang="it-IT" dirty="0"/>
        </a:p>
      </dgm:t>
    </dgm:pt>
    <dgm:pt modelId="{F1BB304D-5A70-443A-AE37-CD05242B3B18}" type="parTrans" cxnId="{E0D81B07-678E-4121-90EC-42A31BCD8EBE}">
      <dgm:prSet/>
      <dgm:spPr/>
      <dgm:t>
        <a:bodyPr/>
        <a:lstStyle/>
        <a:p>
          <a:endParaRPr lang="it-IT"/>
        </a:p>
      </dgm:t>
    </dgm:pt>
    <dgm:pt modelId="{5690CA8D-C5E3-43F8-AC51-87D9A4E641A0}" type="sibTrans" cxnId="{E0D81B07-678E-4121-90EC-42A31BCD8EBE}">
      <dgm:prSet/>
      <dgm:spPr/>
      <dgm:t>
        <a:bodyPr/>
        <a:lstStyle/>
        <a:p>
          <a:endParaRPr lang="it-IT"/>
        </a:p>
      </dgm:t>
    </dgm:pt>
    <dgm:pt modelId="{4FEB026F-09E3-416C-81A3-7C4EB1C996ED}">
      <dgm:prSet phldrT="[Testo]"/>
      <dgm:spPr/>
      <dgm:t>
        <a:bodyPr/>
        <a:lstStyle/>
        <a:p>
          <a:endParaRPr lang="it-IT" dirty="0"/>
        </a:p>
      </dgm:t>
    </dgm:pt>
    <dgm:pt modelId="{A077EDD6-1FD5-45F8-9BC8-8060DF16F6A8}" type="parTrans" cxnId="{070338B0-F7C1-4311-9466-1977F23AA3B7}">
      <dgm:prSet/>
      <dgm:spPr/>
      <dgm:t>
        <a:bodyPr/>
        <a:lstStyle/>
        <a:p>
          <a:endParaRPr lang="it-IT"/>
        </a:p>
      </dgm:t>
    </dgm:pt>
    <dgm:pt modelId="{A8DE6FDF-5B4F-48E0-8A46-F4B3AF5E0493}" type="sibTrans" cxnId="{070338B0-F7C1-4311-9466-1977F23AA3B7}">
      <dgm:prSet/>
      <dgm:spPr/>
      <dgm:t>
        <a:bodyPr/>
        <a:lstStyle/>
        <a:p>
          <a:endParaRPr lang="it-IT"/>
        </a:p>
      </dgm:t>
    </dgm:pt>
    <dgm:pt modelId="{54364AF2-1FD0-432B-9F5E-5D98E2C7E476}">
      <dgm:prSet phldrT="[Testo]"/>
      <dgm:spPr/>
      <dgm:t>
        <a:bodyPr/>
        <a:lstStyle/>
        <a:p>
          <a:endParaRPr lang="it-IT" dirty="0"/>
        </a:p>
      </dgm:t>
    </dgm:pt>
    <dgm:pt modelId="{618667B8-44B8-40CE-B47C-EAAFEF0B71C7}" type="parTrans" cxnId="{B173E791-0EAF-4D06-81B9-29D5C5606778}">
      <dgm:prSet/>
      <dgm:spPr/>
      <dgm:t>
        <a:bodyPr/>
        <a:lstStyle/>
        <a:p>
          <a:endParaRPr lang="it-IT"/>
        </a:p>
      </dgm:t>
    </dgm:pt>
    <dgm:pt modelId="{A2306A36-5DE4-4645-B2EC-2BCC77A29867}" type="sibTrans" cxnId="{B173E791-0EAF-4D06-81B9-29D5C5606778}">
      <dgm:prSet/>
      <dgm:spPr/>
      <dgm:t>
        <a:bodyPr/>
        <a:lstStyle/>
        <a:p>
          <a:endParaRPr lang="it-IT"/>
        </a:p>
      </dgm:t>
    </dgm:pt>
    <dgm:pt modelId="{CD3CEE01-E22C-4BEC-BB9C-FEA33AA21117}">
      <dgm:prSet phldrT="[Testo]"/>
      <dgm:spPr/>
      <dgm:t>
        <a:bodyPr/>
        <a:lstStyle/>
        <a:p>
          <a:endParaRPr lang="it-IT" dirty="0"/>
        </a:p>
      </dgm:t>
    </dgm:pt>
    <dgm:pt modelId="{51A11E14-5393-477F-B48C-4B788F9405DE}" type="sibTrans" cxnId="{8F95553A-C946-4990-8575-C1974893D9DE}">
      <dgm:prSet/>
      <dgm:spPr/>
      <dgm:t>
        <a:bodyPr/>
        <a:lstStyle/>
        <a:p>
          <a:endParaRPr lang="it-IT"/>
        </a:p>
      </dgm:t>
    </dgm:pt>
    <dgm:pt modelId="{A201B7EF-1850-4984-A499-56935642D8FA}" type="parTrans" cxnId="{8F95553A-C946-4990-8575-C1974893D9DE}">
      <dgm:prSet/>
      <dgm:spPr/>
      <dgm:t>
        <a:bodyPr/>
        <a:lstStyle/>
        <a:p>
          <a:endParaRPr lang="it-IT"/>
        </a:p>
      </dgm:t>
    </dgm:pt>
    <dgm:pt modelId="{E9DBB563-6CA4-46B2-ABDC-F8CA50CDCDED}" type="pres">
      <dgm:prSet presAssocID="{A0D3457C-D24D-440F-9062-F4A18DF3BD3E}" presName="Name0" presStyleCnt="0">
        <dgm:presLayoutVars>
          <dgm:chMax val="7"/>
          <dgm:chPref val="7"/>
          <dgm:dir/>
          <dgm:animOne val="branch"/>
          <dgm:animLvl val="lvl"/>
        </dgm:presLayoutVars>
      </dgm:prSet>
      <dgm:spPr/>
    </dgm:pt>
    <dgm:pt modelId="{01F3D40D-3024-4BEA-940E-8C4B7D0C54FC}" type="pres">
      <dgm:prSet presAssocID="{622C3EE0-0349-4FBE-9B44-3F908C6E98FB}" presName="ParentComposite" presStyleCnt="0"/>
      <dgm:spPr/>
    </dgm:pt>
    <dgm:pt modelId="{8BE985FE-4AF6-4985-B30C-379C73755D0D}" type="pres">
      <dgm:prSet presAssocID="{622C3EE0-0349-4FBE-9B44-3F908C6E98FB}" presName="Chord" presStyleLbl="bgShp" presStyleIdx="0" presStyleCnt="3" custLinFactNeighborX="33961" custLinFactNeighborY="-66555"/>
      <dgm:spPr>
        <a:ln w="28575" cmpd="sng">
          <a:solidFill>
            <a:schemeClr val="tx1">
              <a:lumMod val="85000"/>
              <a:lumOff val="15000"/>
            </a:schemeClr>
          </a:solidFill>
        </a:ln>
      </dgm:spPr>
    </dgm:pt>
    <dgm:pt modelId="{7D5125EC-F04F-4538-861F-DFB7CB083083}" type="pres">
      <dgm:prSet presAssocID="{622C3EE0-0349-4FBE-9B44-3F908C6E98FB}" presName="Pie" presStyleLbl="alignNode1" presStyleIdx="0" presStyleCnt="3" custLinFactX="476392" custLinFactNeighborX="500000" custLinFactNeighborY="36140"/>
      <dgm:spPr>
        <a:solidFill>
          <a:schemeClr val="bg1"/>
        </a:solidFill>
        <a:ln>
          <a:noFill/>
        </a:ln>
      </dgm:spPr>
    </dgm:pt>
    <dgm:pt modelId="{0F372E47-5E27-4D13-8AEB-C403BF9B3E03}" type="pres">
      <dgm:prSet presAssocID="{622C3EE0-0349-4FBE-9B44-3F908C6E98FB}" presName="Parent" presStyleLbl="revTx" presStyleIdx="0" presStyleCnt="6" custAng="5400000" custScaleY="100087" custLinFactX="69608" custLinFactNeighborX="100000" custLinFactNeighborY="-89045">
        <dgm:presLayoutVars>
          <dgm:chMax val="1"/>
          <dgm:chPref val="1"/>
          <dgm:bulletEnabled val="1"/>
        </dgm:presLayoutVars>
      </dgm:prSet>
      <dgm:spPr/>
    </dgm:pt>
    <dgm:pt modelId="{C7E54D1E-630A-41C2-AB6F-246252B1B7C7}" type="pres">
      <dgm:prSet presAssocID="{34BD7291-DC2B-4A86-B9FB-AA9FB914ABFD}" presName="negSibTrans" presStyleCnt="0"/>
      <dgm:spPr/>
    </dgm:pt>
    <dgm:pt modelId="{F0E80A52-AC24-46FB-AF68-73DF6F5C6386}" type="pres">
      <dgm:prSet presAssocID="{622C3EE0-0349-4FBE-9B44-3F908C6E98FB}" presName="composite" presStyleCnt="0"/>
      <dgm:spPr/>
    </dgm:pt>
    <dgm:pt modelId="{6C634F3D-8F3D-4992-87BC-25CF9B4665D1}" type="pres">
      <dgm:prSet presAssocID="{622C3EE0-0349-4FBE-9B44-3F908C6E98FB}" presName="Child" presStyleLbl="revTx" presStyleIdx="1" presStyleCnt="6" custLinFactNeighborX="-4825" custLinFactNeighborY="-26708">
        <dgm:presLayoutVars>
          <dgm:chMax val="0"/>
          <dgm:chPref val="0"/>
          <dgm:bulletEnabled val="1"/>
        </dgm:presLayoutVars>
      </dgm:prSet>
      <dgm:spPr/>
    </dgm:pt>
    <dgm:pt modelId="{D555AC3B-EC49-4C6C-8226-01DF904C925E}" type="pres">
      <dgm:prSet presAssocID="{2A7326B7-CF72-4ACD-B286-85F88DD77A26}" presName="sibTrans" presStyleCnt="0"/>
      <dgm:spPr/>
    </dgm:pt>
    <dgm:pt modelId="{4E5D5C89-656A-43C9-8872-C42A71CE24A1}" type="pres">
      <dgm:prSet presAssocID="{00BFB29D-F77F-4CF7-B0D8-843876D6149F}" presName="ParentComposite" presStyleCnt="0"/>
      <dgm:spPr/>
    </dgm:pt>
    <dgm:pt modelId="{C2147B4F-F27E-4DA4-ADA9-B313D045D15D}" type="pres">
      <dgm:prSet presAssocID="{00BFB29D-F77F-4CF7-B0D8-843876D6149F}" presName="Chord" presStyleLbl="bgShp" presStyleIdx="1" presStyleCnt="3" custLinFactX="-100000" custLinFactNeighborX="-162541" custLinFactNeighborY="81633"/>
      <dgm:spPr>
        <a:ln w="28575">
          <a:solidFill>
            <a:schemeClr val="tx1"/>
          </a:solidFill>
        </a:ln>
      </dgm:spPr>
    </dgm:pt>
    <dgm:pt modelId="{01C1F148-1BA0-4065-9EC9-FC9662FB6FC0}" type="pres">
      <dgm:prSet presAssocID="{00BFB29D-F77F-4CF7-B0D8-843876D6149F}" presName="Pie" presStyleLbl="alignNode1" presStyleIdx="1" presStyleCnt="3" custLinFactX="-129289" custLinFactY="2369" custLinFactNeighborX="-200000" custLinFactNeighborY="100000"/>
      <dgm:spPr>
        <a:solidFill>
          <a:srgbClr val="01A9E6"/>
        </a:solidFill>
        <a:ln w="28575">
          <a:solidFill>
            <a:schemeClr val="tx1"/>
          </a:solidFill>
        </a:ln>
      </dgm:spPr>
    </dgm:pt>
    <dgm:pt modelId="{91B0CE99-CF42-45B9-81EC-DD65D9A5DB2E}" type="pres">
      <dgm:prSet presAssocID="{00BFB29D-F77F-4CF7-B0D8-843876D6149F}" presName="Parent" presStyleLbl="revTx" presStyleIdx="2" presStyleCnt="6" custLinFactX="531802" custLinFactNeighborX="600000" custLinFactNeighborY="1505">
        <dgm:presLayoutVars>
          <dgm:chMax val="1"/>
          <dgm:chPref val="1"/>
          <dgm:bulletEnabled val="1"/>
        </dgm:presLayoutVars>
      </dgm:prSet>
      <dgm:spPr/>
    </dgm:pt>
    <dgm:pt modelId="{A80B583F-E62B-4FF8-9DAC-03F017795A98}" type="pres">
      <dgm:prSet presAssocID="{51A11E14-5393-477F-B48C-4B788F9405DE}" presName="negSibTrans" presStyleCnt="0"/>
      <dgm:spPr/>
    </dgm:pt>
    <dgm:pt modelId="{7EB2F692-04A2-42B2-A2D4-3B37429A4789}" type="pres">
      <dgm:prSet presAssocID="{00BFB29D-F77F-4CF7-B0D8-843876D6149F}" presName="composite" presStyleCnt="0"/>
      <dgm:spPr/>
    </dgm:pt>
    <dgm:pt modelId="{78E430D9-6695-42A2-817C-EF3B97B12124}" type="pres">
      <dgm:prSet presAssocID="{00BFB29D-F77F-4CF7-B0D8-843876D6149F}" presName="Child" presStyleLbl="revTx" presStyleIdx="3" presStyleCnt="6" custLinFactX="-44743" custLinFactNeighborX="-100000" custLinFactNeighborY="52665">
        <dgm:presLayoutVars>
          <dgm:chMax val="0"/>
          <dgm:chPref val="0"/>
          <dgm:bulletEnabled val="1"/>
        </dgm:presLayoutVars>
      </dgm:prSet>
      <dgm:spPr/>
    </dgm:pt>
    <dgm:pt modelId="{BB64959C-9B08-4A05-BEF2-1E30883507E1}" type="pres">
      <dgm:prSet presAssocID="{5690CA8D-C5E3-43F8-AC51-87D9A4E641A0}" presName="sibTrans" presStyleCnt="0"/>
      <dgm:spPr/>
    </dgm:pt>
    <dgm:pt modelId="{CC993D6D-7CAB-4C24-AF66-F74A4E347160}" type="pres">
      <dgm:prSet presAssocID="{4FEB026F-09E3-416C-81A3-7C4EB1C996ED}" presName="ParentComposite" presStyleCnt="0"/>
      <dgm:spPr/>
    </dgm:pt>
    <dgm:pt modelId="{BBF05406-B009-46EF-9186-DC2F5DA0FD6F}" type="pres">
      <dgm:prSet presAssocID="{4FEB026F-09E3-416C-81A3-7C4EB1C996ED}" presName="Chord" presStyleLbl="bgShp" presStyleIdx="2" presStyleCnt="3" custLinFactX="-261532" custLinFactY="100000" custLinFactNeighborX="-300000" custLinFactNeighborY="132075"/>
      <dgm:spPr>
        <a:ln w="28575">
          <a:solidFill>
            <a:schemeClr val="tx1"/>
          </a:solidFill>
        </a:ln>
      </dgm:spPr>
    </dgm:pt>
    <dgm:pt modelId="{EAD69FC0-C187-468E-A0FE-B7A14D81AA57}" type="pres">
      <dgm:prSet presAssocID="{4FEB026F-09E3-416C-81A3-7C4EB1C996ED}" presName="Pie" presStyleLbl="alignNode1" presStyleIdx="2" presStyleCnt="3" custLinFactX="-272755" custLinFactY="180684" custLinFactNeighborX="-300000" custLinFactNeighborY="200000"/>
      <dgm:spPr>
        <a:solidFill>
          <a:schemeClr val="bg1"/>
        </a:solidFill>
        <a:ln>
          <a:noFill/>
        </a:ln>
      </dgm:spPr>
    </dgm:pt>
    <dgm:pt modelId="{D136E416-0F77-419F-A52B-9D177DC90381}" type="pres">
      <dgm:prSet presAssocID="{4FEB026F-09E3-416C-81A3-7C4EB1C996ED}" presName="Parent" presStyleLbl="revTx" presStyleIdx="4" presStyleCnt="6" custLinFactX="400000" custLinFactNeighborX="402608" custLinFactNeighborY="10051">
        <dgm:presLayoutVars>
          <dgm:chMax val="1"/>
          <dgm:chPref val="1"/>
          <dgm:bulletEnabled val="1"/>
        </dgm:presLayoutVars>
      </dgm:prSet>
      <dgm:spPr/>
    </dgm:pt>
    <dgm:pt modelId="{5DBF1DD5-80AF-46AE-AE46-495BDD0D7CF0}" type="pres">
      <dgm:prSet presAssocID="{A2306A36-5DE4-4645-B2EC-2BCC77A29867}" presName="negSibTrans" presStyleCnt="0"/>
      <dgm:spPr/>
    </dgm:pt>
    <dgm:pt modelId="{0E2CC06E-5FFE-46FE-B4FA-F02212C7035D}" type="pres">
      <dgm:prSet presAssocID="{4FEB026F-09E3-416C-81A3-7C4EB1C996ED}" presName="composite" presStyleCnt="0"/>
      <dgm:spPr/>
    </dgm:pt>
    <dgm:pt modelId="{180DD98E-2B7D-42CD-B938-CD5D23A1AD1F}" type="pres">
      <dgm:prSet presAssocID="{4FEB026F-09E3-416C-81A3-7C4EB1C996ED}" presName="Child" presStyleLbl="revTx" presStyleIdx="5" presStyleCnt="6">
        <dgm:presLayoutVars>
          <dgm:chMax val="0"/>
          <dgm:chPref val="0"/>
          <dgm:bulletEnabled val="1"/>
        </dgm:presLayoutVars>
      </dgm:prSet>
      <dgm:spPr/>
    </dgm:pt>
  </dgm:ptLst>
  <dgm:cxnLst>
    <dgm:cxn modelId="{E0D81B07-678E-4121-90EC-42A31BCD8EBE}" srcId="{A0D3457C-D24D-440F-9062-F4A18DF3BD3E}" destId="{00BFB29D-F77F-4CF7-B0D8-843876D6149F}" srcOrd="1" destOrd="0" parTransId="{F1BB304D-5A70-443A-AE37-CD05242B3B18}" sibTransId="{5690CA8D-C5E3-43F8-AC51-87D9A4E641A0}"/>
    <dgm:cxn modelId="{788CF51C-43D0-4FB2-89BF-F784548DF01D}" type="presOf" srcId="{A0D3457C-D24D-440F-9062-F4A18DF3BD3E}" destId="{E9DBB563-6CA4-46B2-ABDC-F8CA50CDCDED}" srcOrd="0" destOrd="0" presId="urn:microsoft.com/office/officeart/2009/3/layout/PieProcess"/>
    <dgm:cxn modelId="{8F95553A-C946-4990-8575-C1974893D9DE}" srcId="{00BFB29D-F77F-4CF7-B0D8-843876D6149F}" destId="{CD3CEE01-E22C-4BEC-BB9C-FEA33AA21117}" srcOrd="0" destOrd="0" parTransId="{A201B7EF-1850-4984-A499-56935642D8FA}" sibTransId="{51A11E14-5393-477F-B48C-4B788F9405DE}"/>
    <dgm:cxn modelId="{CB64D05C-871C-4DFB-9518-1E275BF7024F}" srcId="{A0D3457C-D24D-440F-9062-F4A18DF3BD3E}" destId="{622C3EE0-0349-4FBE-9B44-3F908C6E98FB}" srcOrd="0" destOrd="0" parTransId="{D5FBC644-B490-4141-BCA5-CE1691AAF238}" sibTransId="{2A7326B7-CF72-4ACD-B286-85F88DD77A26}"/>
    <dgm:cxn modelId="{F271BF4B-14D9-45C4-9605-DF6E47EB657F}" type="presOf" srcId="{00BFB29D-F77F-4CF7-B0D8-843876D6149F}" destId="{91B0CE99-CF42-45B9-81EC-DD65D9A5DB2E}" srcOrd="0" destOrd="0" presId="urn:microsoft.com/office/officeart/2009/3/layout/PieProcess"/>
    <dgm:cxn modelId="{92029F89-A0AF-4ED8-973D-63E6B05FC7EB}" type="presOf" srcId="{4FEB026F-09E3-416C-81A3-7C4EB1C996ED}" destId="{D136E416-0F77-419F-A52B-9D177DC90381}" srcOrd="0" destOrd="0" presId="urn:microsoft.com/office/officeart/2009/3/layout/PieProcess"/>
    <dgm:cxn modelId="{B173E791-0EAF-4D06-81B9-29D5C5606778}" srcId="{4FEB026F-09E3-416C-81A3-7C4EB1C996ED}" destId="{54364AF2-1FD0-432B-9F5E-5D98E2C7E476}" srcOrd="0" destOrd="0" parTransId="{618667B8-44B8-40CE-B47C-EAAFEF0B71C7}" sibTransId="{A2306A36-5DE4-4645-B2EC-2BCC77A29867}"/>
    <dgm:cxn modelId="{E4745D99-E713-4942-9415-A982B1DAD97E}" type="presOf" srcId="{54364AF2-1FD0-432B-9F5E-5D98E2C7E476}" destId="{180DD98E-2B7D-42CD-B938-CD5D23A1AD1F}" srcOrd="0" destOrd="0" presId="urn:microsoft.com/office/officeart/2009/3/layout/PieProcess"/>
    <dgm:cxn modelId="{4062609A-F323-4B65-A0B7-1ECED32F038D}" srcId="{622C3EE0-0349-4FBE-9B44-3F908C6E98FB}" destId="{04344B76-7BAB-4142-95EE-CB5A03D07BF0}" srcOrd="0" destOrd="0" parTransId="{17878B4D-1037-4207-8F05-A181DEEA026A}" sibTransId="{34BD7291-DC2B-4A86-B9FB-AA9FB914ABFD}"/>
    <dgm:cxn modelId="{4D9E90A2-F678-44EE-9F32-E7D0E05030D1}" type="presOf" srcId="{04344B76-7BAB-4142-95EE-CB5A03D07BF0}" destId="{6C634F3D-8F3D-4992-87BC-25CF9B4665D1}" srcOrd="0" destOrd="0" presId="urn:microsoft.com/office/officeart/2009/3/layout/PieProcess"/>
    <dgm:cxn modelId="{67F1F2AA-D6F9-4E0B-AC3A-68504A124C43}" type="presOf" srcId="{622C3EE0-0349-4FBE-9B44-3F908C6E98FB}" destId="{0F372E47-5E27-4D13-8AEB-C403BF9B3E03}" srcOrd="0" destOrd="0" presId="urn:microsoft.com/office/officeart/2009/3/layout/PieProcess"/>
    <dgm:cxn modelId="{070338B0-F7C1-4311-9466-1977F23AA3B7}" srcId="{A0D3457C-D24D-440F-9062-F4A18DF3BD3E}" destId="{4FEB026F-09E3-416C-81A3-7C4EB1C996ED}" srcOrd="2" destOrd="0" parTransId="{A077EDD6-1FD5-45F8-9BC8-8060DF16F6A8}" sibTransId="{A8DE6FDF-5B4F-48E0-8A46-F4B3AF5E0493}"/>
    <dgm:cxn modelId="{C49444D8-22F8-41CC-8D46-38D78E8F0318}" type="presOf" srcId="{CD3CEE01-E22C-4BEC-BB9C-FEA33AA21117}" destId="{78E430D9-6695-42A2-817C-EF3B97B12124}" srcOrd="0" destOrd="0" presId="urn:microsoft.com/office/officeart/2009/3/layout/PieProcess"/>
    <dgm:cxn modelId="{6ABF98C6-68CC-474C-89A5-CDDEB8768348}" type="presParOf" srcId="{E9DBB563-6CA4-46B2-ABDC-F8CA50CDCDED}" destId="{01F3D40D-3024-4BEA-940E-8C4B7D0C54FC}" srcOrd="0" destOrd="0" presId="urn:microsoft.com/office/officeart/2009/3/layout/PieProcess"/>
    <dgm:cxn modelId="{251594DC-781E-4E9B-AB78-6E79757627E7}" type="presParOf" srcId="{01F3D40D-3024-4BEA-940E-8C4B7D0C54FC}" destId="{8BE985FE-4AF6-4985-B30C-379C73755D0D}" srcOrd="0" destOrd="0" presId="urn:microsoft.com/office/officeart/2009/3/layout/PieProcess"/>
    <dgm:cxn modelId="{22CFE26E-E703-4A62-A539-65F8BADA7B73}" type="presParOf" srcId="{01F3D40D-3024-4BEA-940E-8C4B7D0C54FC}" destId="{7D5125EC-F04F-4538-861F-DFB7CB083083}" srcOrd="1" destOrd="0" presId="urn:microsoft.com/office/officeart/2009/3/layout/PieProcess"/>
    <dgm:cxn modelId="{2382C1CF-D5C3-4BCF-846D-88F45EC27D20}" type="presParOf" srcId="{01F3D40D-3024-4BEA-940E-8C4B7D0C54FC}" destId="{0F372E47-5E27-4D13-8AEB-C403BF9B3E03}" srcOrd="2" destOrd="0" presId="urn:microsoft.com/office/officeart/2009/3/layout/PieProcess"/>
    <dgm:cxn modelId="{F2CB114B-5F6B-467E-A92F-8BA478689D7E}" type="presParOf" srcId="{E9DBB563-6CA4-46B2-ABDC-F8CA50CDCDED}" destId="{C7E54D1E-630A-41C2-AB6F-246252B1B7C7}" srcOrd="1" destOrd="0" presId="urn:microsoft.com/office/officeart/2009/3/layout/PieProcess"/>
    <dgm:cxn modelId="{C2260959-A0BE-4C9F-8D5E-AB5DB81F17D0}" type="presParOf" srcId="{E9DBB563-6CA4-46B2-ABDC-F8CA50CDCDED}" destId="{F0E80A52-AC24-46FB-AF68-73DF6F5C6386}" srcOrd="2" destOrd="0" presId="urn:microsoft.com/office/officeart/2009/3/layout/PieProcess"/>
    <dgm:cxn modelId="{B543A3A4-FF13-412E-B364-B6ECDDE024DD}" type="presParOf" srcId="{F0E80A52-AC24-46FB-AF68-73DF6F5C6386}" destId="{6C634F3D-8F3D-4992-87BC-25CF9B4665D1}" srcOrd="0" destOrd="0" presId="urn:microsoft.com/office/officeart/2009/3/layout/PieProcess"/>
    <dgm:cxn modelId="{1D4C332D-A8A7-4E4E-9288-688D98D27161}" type="presParOf" srcId="{E9DBB563-6CA4-46B2-ABDC-F8CA50CDCDED}" destId="{D555AC3B-EC49-4C6C-8226-01DF904C925E}" srcOrd="3" destOrd="0" presId="urn:microsoft.com/office/officeart/2009/3/layout/PieProcess"/>
    <dgm:cxn modelId="{608F65FE-73DD-48CF-85D1-C82EFC023D18}" type="presParOf" srcId="{E9DBB563-6CA4-46B2-ABDC-F8CA50CDCDED}" destId="{4E5D5C89-656A-43C9-8872-C42A71CE24A1}" srcOrd="4" destOrd="0" presId="urn:microsoft.com/office/officeart/2009/3/layout/PieProcess"/>
    <dgm:cxn modelId="{67AB4919-5829-41A3-9BA6-19C65CE7FF85}" type="presParOf" srcId="{4E5D5C89-656A-43C9-8872-C42A71CE24A1}" destId="{C2147B4F-F27E-4DA4-ADA9-B313D045D15D}" srcOrd="0" destOrd="0" presId="urn:microsoft.com/office/officeart/2009/3/layout/PieProcess"/>
    <dgm:cxn modelId="{27375976-5203-4B1C-97C8-B007C55C38F7}" type="presParOf" srcId="{4E5D5C89-656A-43C9-8872-C42A71CE24A1}" destId="{01C1F148-1BA0-4065-9EC9-FC9662FB6FC0}" srcOrd="1" destOrd="0" presId="urn:microsoft.com/office/officeart/2009/3/layout/PieProcess"/>
    <dgm:cxn modelId="{32D561FB-D238-4E87-AFD4-B70A8D6A4B9A}" type="presParOf" srcId="{4E5D5C89-656A-43C9-8872-C42A71CE24A1}" destId="{91B0CE99-CF42-45B9-81EC-DD65D9A5DB2E}" srcOrd="2" destOrd="0" presId="urn:microsoft.com/office/officeart/2009/3/layout/PieProcess"/>
    <dgm:cxn modelId="{27EF3241-C406-4B8D-A7B6-4000A1668C50}" type="presParOf" srcId="{E9DBB563-6CA4-46B2-ABDC-F8CA50CDCDED}" destId="{A80B583F-E62B-4FF8-9DAC-03F017795A98}" srcOrd="5" destOrd="0" presId="urn:microsoft.com/office/officeart/2009/3/layout/PieProcess"/>
    <dgm:cxn modelId="{95EE7DC7-2785-4AB8-AFB6-B2C4D1BEECE7}" type="presParOf" srcId="{E9DBB563-6CA4-46B2-ABDC-F8CA50CDCDED}" destId="{7EB2F692-04A2-42B2-A2D4-3B37429A4789}" srcOrd="6" destOrd="0" presId="urn:microsoft.com/office/officeart/2009/3/layout/PieProcess"/>
    <dgm:cxn modelId="{142D8C9A-A7DF-409E-9E60-CBA23E330C8D}" type="presParOf" srcId="{7EB2F692-04A2-42B2-A2D4-3B37429A4789}" destId="{78E430D9-6695-42A2-817C-EF3B97B12124}" srcOrd="0" destOrd="0" presId="urn:microsoft.com/office/officeart/2009/3/layout/PieProcess"/>
    <dgm:cxn modelId="{2F5AD632-B23E-438F-B13E-27865A683C7A}" type="presParOf" srcId="{E9DBB563-6CA4-46B2-ABDC-F8CA50CDCDED}" destId="{BB64959C-9B08-4A05-BEF2-1E30883507E1}" srcOrd="7" destOrd="0" presId="urn:microsoft.com/office/officeart/2009/3/layout/PieProcess"/>
    <dgm:cxn modelId="{74AA8FB3-F86C-49DB-8E65-F2AC26E2640F}" type="presParOf" srcId="{E9DBB563-6CA4-46B2-ABDC-F8CA50CDCDED}" destId="{CC993D6D-7CAB-4C24-AF66-F74A4E347160}" srcOrd="8" destOrd="0" presId="urn:microsoft.com/office/officeart/2009/3/layout/PieProcess"/>
    <dgm:cxn modelId="{269898ED-597A-4E36-8C6E-205ACDA5D6AE}" type="presParOf" srcId="{CC993D6D-7CAB-4C24-AF66-F74A4E347160}" destId="{BBF05406-B009-46EF-9186-DC2F5DA0FD6F}" srcOrd="0" destOrd="0" presId="urn:microsoft.com/office/officeart/2009/3/layout/PieProcess"/>
    <dgm:cxn modelId="{D9C7AA2D-127D-4D0D-9A7B-34BBE9CA3581}" type="presParOf" srcId="{CC993D6D-7CAB-4C24-AF66-F74A4E347160}" destId="{EAD69FC0-C187-468E-A0FE-B7A14D81AA57}" srcOrd="1" destOrd="0" presId="urn:microsoft.com/office/officeart/2009/3/layout/PieProcess"/>
    <dgm:cxn modelId="{AFCC9617-9ED1-4CC4-9DF7-BAE5A6D14393}" type="presParOf" srcId="{CC993D6D-7CAB-4C24-AF66-F74A4E347160}" destId="{D136E416-0F77-419F-A52B-9D177DC90381}" srcOrd="2" destOrd="0" presId="urn:microsoft.com/office/officeart/2009/3/layout/PieProcess"/>
    <dgm:cxn modelId="{455A4A31-0A81-4920-A800-EF5CCAE8C6C6}" type="presParOf" srcId="{E9DBB563-6CA4-46B2-ABDC-F8CA50CDCDED}" destId="{5DBF1DD5-80AF-46AE-AE46-495BDD0D7CF0}" srcOrd="9" destOrd="0" presId="urn:microsoft.com/office/officeart/2009/3/layout/PieProcess"/>
    <dgm:cxn modelId="{9DCCA759-1BA3-4B01-BA40-3B5DC8DB1D4C}" type="presParOf" srcId="{E9DBB563-6CA4-46B2-ABDC-F8CA50CDCDED}" destId="{0E2CC06E-5FFE-46FE-B4FA-F02212C7035D}" srcOrd="10" destOrd="0" presId="urn:microsoft.com/office/officeart/2009/3/layout/PieProcess"/>
    <dgm:cxn modelId="{9FAB75A0-ED5F-4984-9F45-D16EBB014AE8}" type="presParOf" srcId="{0E2CC06E-5FFE-46FE-B4FA-F02212C7035D}" destId="{180DD98E-2B7D-42CD-B938-CD5D23A1AD1F}" srcOrd="0" destOrd="0" presId="urn:microsoft.com/office/officeart/2009/3/layout/Pi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985FE-4AF6-4985-B30C-379C73755D0D}">
      <dsp:nvSpPr>
        <dsp:cNvPr id="0" name=""/>
        <dsp:cNvSpPr/>
      </dsp:nvSpPr>
      <dsp:spPr>
        <a:xfrm>
          <a:off x="533746" y="320699"/>
          <a:ext cx="1555362" cy="1555362"/>
        </a:xfrm>
        <a:prstGeom prst="chord">
          <a:avLst>
            <a:gd name="adj1" fmla="val 4800000"/>
            <a:gd name="adj2" fmla="val 16800000"/>
          </a:avLst>
        </a:prstGeom>
        <a:solidFill>
          <a:schemeClr val="accent1">
            <a:tint val="40000"/>
            <a:hueOff val="0"/>
            <a:satOff val="0"/>
            <a:lumOff val="0"/>
            <a:alphaOff val="0"/>
          </a:schemeClr>
        </a:solidFill>
        <a:ln w="28575" cmpd="sng">
          <a:solidFill>
            <a:schemeClr val="tx1">
              <a:lumMod val="85000"/>
              <a:lumOff val="15000"/>
            </a:schemeClr>
          </a:solidFill>
        </a:ln>
        <a:effectLst/>
      </dsp:spPr>
      <dsp:style>
        <a:lnRef idx="0">
          <a:scrgbClr r="0" g="0" b="0"/>
        </a:lnRef>
        <a:fillRef idx="1">
          <a:scrgbClr r="0" g="0" b="0"/>
        </a:fillRef>
        <a:effectRef idx="0">
          <a:scrgbClr r="0" g="0" b="0"/>
        </a:effectRef>
        <a:fontRef idx="minor"/>
      </dsp:style>
    </dsp:sp>
    <dsp:sp modelId="{7D5125EC-F04F-4538-861F-DFB7CB083083}">
      <dsp:nvSpPr>
        <dsp:cNvPr id="0" name=""/>
        <dsp:cNvSpPr/>
      </dsp:nvSpPr>
      <dsp:spPr>
        <a:xfrm>
          <a:off x="12310216" y="1961094"/>
          <a:ext cx="1244290" cy="1244290"/>
        </a:xfrm>
        <a:prstGeom prst="pie">
          <a:avLst>
            <a:gd name="adj1" fmla="val 12600000"/>
            <a:gd name="adj2" fmla="val 16200000"/>
          </a:avLst>
        </a:prstGeom>
        <a:solidFill>
          <a:schemeClr val="bg1"/>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F372E47-5E27-4D13-8AEB-C403BF9B3E03}">
      <dsp:nvSpPr>
        <dsp:cNvPr id="0" name=""/>
        <dsp:cNvSpPr/>
      </dsp:nvSpPr>
      <dsp:spPr>
        <a:xfrm>
          <a:off x="-202288" y="839016"/>
          <a:ext cx="4514476" cy="9332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l" defTabSz="800100">
            <a:lnSpc>
              <a:spcPct val="90000"/>
            </a:lnSpc>
            <a:spcBef>
              <a:spcPct val="0"/>
            </a:spcBef>
            <a:spcAft>
              <a:spcPct val="35000"/>
            </a:spcAft>
            <a:buNone/>
          </a:pPr>
          <a:endParaRPr lang="it-IT" sz="1800" kern="1200" dirty="0"/>
        </a:p>
      </dsp:txBody>
      <dsp:txXfrm>
        <a:off x="-202288" y="839016"/>
        <a:ext cx="4514476" cy="933217"/>
      </dsp:txXfrm>
    </dsp:sp>
    <dsp:sp modelId="{6C634F3D-8F3D-4992-87BC-25CF9B4665D1}">
      <dsp:nvSpPr>
        <dsp:cNvPr id="0" name=""/>
        <dsp:cNvSpPr/>
      </dsp:nvSpPr>
      <dsp:spPr>
        <a:xfrm>
          <a:off x="944190" y="0"/>
          <a:ext cx="3110725" cy="6221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600200">
            <a:lnSpc>
              <a:spcPct val="90000"/>
            </a:lnSpc>
            <a:spcBef>
              <a:spcPct val="0"/>
            </a:spcBef>
            <a:spcAft>
              <a:spcPct val="35000"/>
            </a:spcAft>
            <a:buNone/>
          </a:pPr>
          <a:r>
            <a:rPr lang="it-IT" sz="3600" kern="1200" dirty="0"/>
            <a:t> </a:t>
          </a:r>
        </a:p>
      </dsp:txBody>
      <dsp:txXfrm>
        <a:off x="944190" y="0"/>
        <a:ext cx="3110725" cy="6221451"/>
      </dsp:txXfrm>
    </dsp:sp>
    <dsp:sp modelId="{C2147B4F-F27E-4DA4-ADA9-B313D045D15D}">
      <dsp:nvSpPr>
        <dsp:cNvPr id="0" name=""/>
        <dsp:cNvSpPr/>
      </dsp:nvSpPr>
      <dsp:spPr>
        <a:xfrm>
          <a:off x="518161" y="2626541"/>
          <a:ext cx="1555362" cy="1555362"/>
        </a:xfrm>
        <a:prstGeom prst="chord">
          <a:avLst>
            <a:gd name="adj1" fmla="val 4800000"/>
            <a:gd name="adj2" fmla="val 16800000"/>
          </a:avLst>
        </a:prstGeom>
        <a:solidFill>
          <a:schemeClr val="accent1">
            <a:tint val="40000"/>
            <a:hueOff val="0"/>
            <a:satOff val="0"/>
            <a:lumOff val="0"/>
            <a:alphaOff val="0"/>
          </a:schemeClr>
        </a:solidFill>
        <a:ln w="28575">
          <a:solidFill>
            <a:schemeClr val="tx1"/>
          </a:solidFill>
        </a:ln>
        <a:effectLst/>
      </dsp:spPr>
      <dsp:style>
        <a:lnRef idx="0">
          <a:scrgbClr r="0" g="0" b="0"/>
        </a:lnRef>
        <a:fillRef idx="1">
          <a:scrgbClr r="0" g="0" b="0"/>
        </a:fillRef>
        <a:effectRef idx="0">
          <a:scrgbClr r="0" g="0" b="0"/>
        </a:effectRef>
        <a:fontRef idx="minor"/>
      </dsp:style>
    </dsp:sp>
    <dsp:sp modelId="{01C1F148-1BA0-4065-9EC9-FC9662FB6FC0}">
      <dsp:nvSpPr>
        <dsp:cNvPr id="0" name=""/>
        <dsp:cNvSpPr/>
      </dsp:nvSpPr>
      <dsp:spPr>
        <a:xfrm>
          <a:off x="659851" y="2786156"/>
          <a:ext cx="1244290" cy="1244290"/>
        </a:xfrm>
        <a:prstGeom prst="pie">
          <a:avLst>
            <a:gd name="adj1" fmla="val 9000000"/>
            <a:gd name="adj2" fmla="val 16200000"/>
          </a:avLst>
        </a:prstGeom>
        <a:solidFill>
          <a:srgbClr val="01A9E6"/>
        </a:solidFill>
        <a:ln w="285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sp>
    <dsp:sp modelId="{91B0CE99-CF42-45B9-81EC-DD65D9A5DB2E}">
      <dsp:nvSpPr>
        <dsp:cNvPr id="0" name=""/>
        <dsp:cNvSpPr/>
      </dsp:nvSpPr>
      <dsp:spPr>
        <a:xfrm rot="16200000">
          <a:off x="10680848" y="4924302"/>
          <a:ext cx="4510552" cy="9332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r" defTabSz="2889250">
            <a:lnSpc>
              <a:spcPct val="90000"/>
            </a:lnSpc>
            <a:spcBef>
              <a:spcPct val="0"/>
            </a:spcBef>
            <a:spcAft>
              <a:spcPct val="35000"/>
            </a:spcAft>
            <a:buNone/>
          </a:pPr>
          <a:endParaRPr lang="it-IT" sz="6500" kern="1200" dirty="0"/>
        </a:p>
      </dsp:txBody>
      <dsp:txXfrm>
        <a:off x="10680848" y="4924302"/>
        <a:ext cx="4510552" cy="933217"/>
      </dsp:txXfrm>
    </dsp:sp>
    <dsp:sp modelId="{78E430D9-6695-42A2-817C-EF3B97B12124}">
      <dsp:nvSpPr>
        <dsp:cNvPr id="0" name=""/>
        <dsp:cNvSpPr/>
      </dsp:nvSpPr>
      <dsp:spPr>
        <a:xfrm>
          <a:off x="1187822" y="2713704"/>
          <a:ext cx="3110725" cy="6221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600200">
            <a:lnSpc>
              <a:spcPct val="90000"/>
            </a:lnSpc>
            <a:spcBef>
              <a:spcPct val="0"/>
            </a:spcBef>
            <a:spcAft>
              <a:spcPct val="35000"/>
            </a:spcAft>
            <a:buNone/>
          </a:pPr>
          <a:endParaRPr lang="it-IT" sz="3600" kern="1200" dirty="0"/>
        </a:p>
      </dsp:txBody>
      <dsp:txXfrm>
        <a:off x="1187822" y="2713704"/>
        <a:ext cx="3110725" cy="6221451"/>
      </dsp:txXfrm>
    </dsp:sp>
    <dsp:sp modelId="{BBF05406-B009-46EF-9186-DC2F5DA0FD6F}">
      <dsp:nvSpPr>
        <dsp:cNvPr id="0" name=""/>
        <dsp:cNvSpPr/>
      </dsp:nvSpPr>
      <dsp:spPr>
        <a:xfrm>
          <a:off x="463863" y="4966460"/>
          <a:ext cx="1555362" cy="1555362"/>
        </a:xfrm>
        <a:prstGeom prst="chord">
          <a:avLst>
            <a:gd name="adj1" fmla="val 4800000"/>
            <a:gd name="adj2" fmla="val 16800000"/>
          </a:avLst>
        </a:prstGeom>
        <a:solidFill>
          <a:schemeClr val="accent1">
            <a:tint val="40000"/>
            <a:hueOff val="0"/>
            <a:satOff val="0"/>
            <a:lumOff val="0"/>
            <a:alphaOff val="0"/>
          </a:schemeClr>
        </a:solidFill>
        <a:ln w="28575">
          <a:solidFill>
            <a:schemeClr val="tx1"/>
          </a:solidFill>
        </a:ln>
        <a:effectLst/>
      </dsp:spPr>
      <dsp:style>
        <a:lnRef idx="0">
          <a:scrgbClr r="0" g="0" b="0"/>
        </a:lnRef>
        <a:fillRef idx="1">
          <a:scrgbClr r="0" g="0" b="0"/>
        </a:fillRef>
        <a:effectRef idx="0">
          <a:scrgbClr r="0" g="0" b="0"/>
        </a:effectRef>
        <a:fontRef idx="minor"/>
      </dsp:style>
    </dsp:sp>
    <dsp:sp modelId="{EAD69FC0-C187-468E-A0FE-B7A14D81AA57}">
      <dsp:nvSpPr>
        <dsp:cNvPr id="0" name=""/>
        <dsp:cNvSpPr/>
      </dsp:nvSpPr>
      <dsp:spPr>
        <a:xfrm>
          <a:off x="2226525" y="6249202"/>
          <a:ext cx="1244290" cy="1244290"/>
        </a:xfrm>
        <a:prstGeom prst="pie">
          <a:avLst>
            <a:gd name="adj1" fmla="val 5400000"/>
            <a:gd name="adj2" fmla="val 16200000"/>
          </a:avLst>
        </a:prstGeom>
        <a:solidFill>
          <a:schemeClr val="bg1"/>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136E416-0F77-419F-A52B-9D177DC90381}">
      <dsp:nvSpPr>
        <dsp:cNvPr id="0" name=""/>
        <dsp:cNvSpPr/>
      </dsp:nvSpPr>
      <dsp:spPr>
        <a:xfrm rot="16200000">
          <a:off x="10680848" y="5309774"/>
          <a:ext cx="4510552" cy="9332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marL="0" lvl="0" indent="0" algn="r" defTabSz="2889250">
            <a:lnSpc>
              <a:spcPct val="90000"/>
            </a:lnSpc>
            <a:spcBef>
              <a:spcPct val="0"/>
            </a:spcBef>
            <a:spcAft>
              <a:spcPct val="35000"/>
            </a:spcAft>
            <a:buNone/>
          </a:pPr>
          <a:endParaRPr lang="it-IT" sz="6500" kern="1200" dirty="0"/>
        </a:p>
      </dsp:txBody>
      <dsp:txXfrm>
        <a:off x="10680848" y="5309774"/>
        <a:ext cx="4510552" cy="933217"/>
      </dsp:txXfrm>
    </dsp:sp>
    <dsp:sp modelId="{180DD98E-2B7D-42CD-B938-CD5D23A1AD1F}">
      <dsp:nvSpPr>
        <dsp:cNvPr id="0" name=""/>
        <dsp:cNvSpPr/>
      </dsp:nvSpPr>
      <dsp:spPr>
        <a:xfrm>
          <a:off x="10286477" y="1356852"/>
          <a:ext cx="3110725" cy="62214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600200">
            <a:lnSpc>
              <a:spcPct val="90000"/>
            </a:lnSpc>
            <a:spcBef>
              <a:spcPct val="0"/>
            </a:spcBef>
            <a:spcAft>
              <a:spcPct val="35000"/>
            </a:spcAft>
            <a:buNone/>
          </a:pPr>
          <a:endParaRPr lang="it-IT" sz="3600" kern="1200" dirty="0"/>
        </a:p>
      </dsp:txBody>
      <dsp:txXfrm>
        <a:off x="10286477" y="1356852"/>
        <a:ext cx="3110725" cy="6221451"/>
      </dsp:txXfrm>
    </dsp:sp>
  </dsp:spTree>
</dsp:drawing>
</file>

<file path=ppt/diagrams/layout1.xml><?xml version="1.0" encoding="utf-8"?>
<dgm:layoutDef xmlns:dgm="http://schemas.openxmlformats.org/drawingml/2006/diagram" xmlns:a="http://schemas.openxmlformats.org/drawingml/2006/main" uniqueId="urn:microsoft.com/office/officeart/2009/3/layout/PieProcess">
  <dgm:title val=""/>
  <dgm:desc val=""/>
  <dgm:catLst>
    <dgm:cat type="list" pri="8600"/>
    <dgm:cat type="process" pri="4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constrLst>
      <dgm:constr type="primFontSz" for="des" forName="Parent" val="65"/>
      <dgm:constr type="primFontSz" for="des" forName="Child" refType="primFontSz" refFor="des" refForName="Parent" op="lte"/>
      <dgm:constr type="w" for="ch" forName="composite" refType="w"/>
      <dgm:constr type="h" for="ch" forName="composite" refType="h"/>
      <dgm:constr type="w" for="ch" forName="ParentComposite" refType="w" fact="0.5"/>
      <dgm:constr type="h" for="ch" forName="ParentComposite" refType="h"/>
      <dgm:constr type="w" for="ch" forName="negSibTrans" refType="h" refFor="ch" refForName="composite" fact="-0.075"/>
      <dgm:constr type="w" for="ch" forName="sibTrans" refType="w" refFor="ch" refForName="composite" fact="0.0425"/>
    </dgm:constrLst>
    <dgm:forEach name="nodesForEach" axis="ch" ptType="node" cnt="7">
      <dgm:layoutNode name="ParentComposite">
        <dgm:alg type="composite">
          <dgm:param type="ar" val="0.2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275"/>
              <dgm:constr type="w" for="ch" forName="Parent" refType="w" fact="0.6"/>
              <dgm:constr type="h" for="ch" forName="Parent" refType="h" fact="0.725"/>
              <dgm:constr type="l" for="ch" forName="Chord" refType="w" fact="0"/>
              <dgm:constr type="t" for="ch" forName="Chord" refType="h" fact="0"/>
              <dgm:constr type="w" for="ch" forName="Chord" refType="w"/>
              <dgm:constr type="h" for="ch" forName="Chord" refType="h" fact="0.25"/>
              <dgm:constr type="l" for="ch" forName="Pie" refType="w" fact="0.1"/>
              <dgm:constr type="t" for="ch" forName="Pie" refType="h" fact="0.025"/>
              <dgm:constr type="w" for="ch" forName="Pie" refType="w" fact="0.8"/>
              <dgm:constr type="h" for="ch" forName="Pie" refType="h" fact="0.2"/>
            </dgm:constrLst>
          </dgm:if>
          <dgm:else name="Name6">
            <dgm:constrLst>
              <dgm:constr type="r" for="ch" forName="Parent" refType="w"/>
              <dgm:constr type="t" for="ch" forName="Parent" refType="h" fact="0.275"/>
              <dgm:constr type="w" for="ch" forName="Parent" refType="w" fact="0.6"/>
              <dgm:constr type="h" for="ch" forName="Parent" refType="h" fact="0.725"/>
              <dgm:constr type="r" for="ch" forName="Chord" refType="w"/>
              <dgm:constr type="t" for="ch" forName="Chord" refType="h" fact="0"/>
              <dgm:constr type="w" for="ch" forName="Chord" refType="w"/>
              <dgm:constr type="h" for="ch" forName="Chord" refType="h" fact="0.25"/>
              <dgm:constr type="r" for="ch" forName="Pie" refType="w" fact="0.9"/>
              <dgm:constr type="t" for="ch" forName="Pie" refType="h" fact="0.025"/>
              <dgm:constr type="w" for="ch" forName="Pie" refType="w" fact="0.8"/>
              <dgm:constr type="h" for="ch" forName="Pie" refType="h" fact="0.2"/>
            </dgm:constrLst>
          </dgm:else>
        </dgm:choose>
        <dgm:layoutNode name="Chord" styleLbl="bgShp">
          <dgm:alg type="sp"/>
          <dgm:choose name="Name7">
            <dgm:if name="Name8" func="var" arg="dir" op="equ" val="norm">
              <dgm:shape xmlns:r="http://schemas.openxmlformats.org/officeDocument/2006/relationships" type="chord" r:blip="">
                <dgm:adjLst>
                  <dgm:adj idx="1" val="80"/>
                  <dgm:adj idx="2" val="-80"/>
                </dgm:adjLst>
              </dgm:shape>
            </dgm:if>
            <dgm:else name="Name9">
              <dgm:shape xmlns:r="http://schemas.openxmlformats.org/officeDocument/2006/relationships" rot="180" type="chord" r:blip="">
                <dgm:adjLst>
                  <dgm:adj idx="1" val="80"/>
                  <dgm:adj idx="2" val="-80"/>
                </dgm:adjLst>
              </dgm:shape>
            </dgm:else>
          </dgm:choose>
          <dgm:presOf/>
        </dgm:layoutNode>
        <dgm:layoutNode name="Pie" styleLbl="alignNode1">
          <dgm:alg type="sp"/>
          <dgm:choose name="Name10">
            <dgm:if name="Name11" func="var" arg="dir" op="equ" val="norm">
              <dgm:choose name="Name12">
                <dgm:if name="Name13" axis="precedSib" ptType="node" func="cnt" op="equ" val="0">
                  <dgm:choose name="Name14">
                    <dgm:if name="Name15" axis="followSib" ptType="node" func="cnt" op="equ" val="0">
                      <dgm:shape xmlns:r="http://schemas.openxmlformats.org/officeDocument/2006/relationships" type="pie" r:blip="">
                        <dgm:adjLst>
                          <dgm:adj idx="1" val="90"/>
                          <dgm:adj idx="2" val="-90"/>
                        </dgm:adjLst>
                      </dgm:shape>
                    </dgm:if>
                    <dgm:if name="Name16" axis="followSib" ptType="node" func="cnt" op="equ" val="1">
                      <dgm:shape xmlns:r="http://schemas.openxmlformats.org/officeDocument/2006/relationships" type="pie" r:blip="">
                        <dgm:adjLst>
                          <dgm:adj idx="1" val="180"/>
                          <dgm:adj idx="2" val="-90"/>
                        </dgm:adjLst>
                      </dgm:shape>
                    </dgm:if>
                    <dgm:if name="Name17" axis="followSib" ptType="node" func="cnt" op="equ" val="2">
                      <dgm:shape xmlns:r="http://schemas.openxmlformats.org/officeDocument/2006/relationships" type="pie" r:blip="">
                        <dgm:adjLst>
                          <dgm:adj idx="1" val="-150"/>
                          <dgm:adj idx="2" val="-90"/>
                        </dgm:adjLst>
                      </dgm:shape>
                    </dgm:if>
                    <dgm:if name="Name18" axis="followSib" ptType="node" func="cnt" op="equ" val="3">
                      <dgm:shape xmlns:r="http://schemas.openxmlformats.org/officeDocument/2006/relationships" type="pie" r:blip="">
                        <dgm:adjLst>
                          <dgm:adj idx="1" val="-135"/>
                          <dgm:adj idx="2" val="-90"/>
                        </dgm:adjLst>
                      </dgm:shape>
                    </dgm:if>
                    <dgm:if name="Name19" axis="followSib" ptType="node" func="cnt" op="equ" val="4">
                      <dgm:shape xmlns:r="http://schemas.openxmlformats.org/officeDocument/2006/relationships" type="pie" r:blip="">
                        <dgm:adjLst>
                          <dgm:adj idx="1" val="-126"/>
                          <dgm:adj idx="2" val="-90"/>
                        </dgm:adjLst>
                      </dgm:shape>
                    </dgm:if>
                    <dgm:if name="Name20" axis="followSib" ptType="node" func="cnt" op="equ" val="5">
                      <dgm:shape xmlns:r="http://schemas.openxmlformats.org/officeDocument/2006/relationships" type="pie" r:blip="">
                        <dgm:adjLst>
                          <dgm:adj idx="1" val="-120"/>
                          <dgm:adj idx="2" val="-90"/>
                        </dgm:adjLst>
                      </dgm:shape>
                    </dgm:if>
                    <dgm:else name="Name21">
                      <dgm:shape xmlns:r="http://schemas.openxmlformats.org/officeDocument/2006/relationships" type="pie" r:blip="">
                        <dgm:adjLst>
                          <dgm:adj idx="1" val="-115.7143"/>
                          <dgm:adj idx="2" val="-90"/>
                        </dgm:adjLst>
                      </dgm:shape>
                    </dgm:else>
                  </dgm:choose>
                </dgm:if>
                <dgm:if name="Name22" axis="precedSib" ptType="node" func="cnt" op="equ" val="1">
                  <dgm:choose name="Name23">
                    <dgm:if name="Name24" axis="followSib" ptType="node" func="cnt" op="equ" val="0">
                      <dgm:shape xmlns:r="http://schemas.openxmlformats.org/officeDocument/2006/relationships" type="pie" r:blip="">
                        <dgm:adjLst>
                          <dgm:adj idx="1" val="90"/>
                          <dgm:adj idx="2" val="-90"/>
                        </dgm:adjLst>
                      </dgm:shape>
                    </dgm:if>
                    <dgm:if name="Name25" axis="followSib" ptType="node" func="cnt" op="equ" val="1">
                      <dgm:shape xmlns:r="http://schemas.openxmlformats.org/officeDocument/2006/relationships" type="pie" r:blip="">
                        <dgm:adjLst>
                          <dgm:adj idx="1" val="150"/>
                          <dgm:adj idx="2" val="-90"/>
                        </dgm:adjLst>
                      </dgm:shape>
                    </dgm:if>
                    <dgm:if name="Name26" axis="followSib" ptType="node" func="cnt" op="equ" val="2">
                      <dgm:shape xmlns:r="http://schemas.openxmlformats.org/officeDocument/2006/relationships" type="pie" r:blip="">
                        <dgm:adjLst>
                          <dgm:adj idx="1" val="180"/>
                          <dgm:adj idx="2" val="-90"/>
                        </dgm:adjLst>
                      </dgm:shape>
                    </dgm:if>
                    <dgm:if name="Name27" axis="followSib" ptType="node" func="cnt" op="equ" val="3">
                      <dgm:shape xmlns:r="http://schemas.openxmlformats.org/officeDocument/2006/relationships" type="pie" r:blip="">
                        <dgm:adjLst>
                          <dgm:adj idx="1" val="-162"/>
                          <dgm:adj idx="2" val="-90"/>
                        </dgm:adjLst>
                      </dgm:shape>
                    </dgm:if>
                    <dgm:if name="Name28" axis="followSib" ptType="node" func="cnt" op="equ" val="4">
                      <dgm:shape xmlns:r="http://schemas.openxmlformats.org/officeDocument/2006/relationships" type="pie" r:blip="">
                        <dgm:adjLst>
                          <dgm:adj idx="1" val="-150"/>
                          <dgm:adj idx="2" val="-90"/>
                        </dgm:adjLst>
                      </dgm:shape>
                    </dgm:if>
                    <dgm:else name="Name29">
                      <dgm:shape xmlns:r="http://schemas.openxmlformats.org/officeDocument/2006/relationships" type="pie" r:blip="">
                        <dgm:adjLst>
                          <dgm:adj idx="1" val="-141.4286"/>
                          <dgm:adj idx="2" val="-90"/>
                        </dgm:adjLst>
                      </dgm:shape>
                    </dgm:else>
                  </dgm:choose>
                </dgm:if>
                <dgm:if name="Name30" axis="precedSib" ptType="node" func="cnt" op="equ" val="2">
                  <dgm:choose name="Name31">
                    <dgm:if name="Name32" axis="followSib" ptType="node" func="cnt" op="equ" val="0">
                      <dgm:shape xmlns:r="http://schemas.openxmlformats.org/officeDocument/2006/relationships" type="pie" r:blip="">
                        <dgm:adjLst>
                          <dgm:adj idx="1" val="90"/>
                          <dgm:adj idx="2" val="-90"/>
                        </dgm:adjLst>
                      </dgm:shape>
                    </dgm:if>
                    <dgm:if name="Name33" axis="followSib" ptType="node" func="cnt" op="equ" val="1">
                      <dgm:shape xmlns:r="http://schemas.openxmlformats.org/officeDocument/2006/relationships" type="pie" r:blip="">
                        <dgm:adjLst>
                          <dgm:adj idx="1" val="135"/>
                          <dgm:adj idx="2" val="-90"/>
                        </dgm:adjLst>
                      </dgm:shape>
                    </dgm:if>
                    <dgm:if name="Name34" axis="followSib" ptType="node" func="cnt" op="equ" val="2">
                      <dgm:shape xmlns:r="http://schemas.openxmlformats.org/officeDocument/2006/relationships" type="pie" r:blip="">
                        <dgm:adjLst>
                          <dgm:adj idx="1" val="162"/>
                          <dgm:adj idx="2" val="-90"/>
                        </dgm:adjLst>
                      </dgm:shape>
                    </dgm:if>
                    <dgm:if name="Name35" axis="followSib" ptType="node" func="cnt" op="equ" val="3">
                      <dgm:shape xmlns:r="http://schemas.openxmlformats.org/officeDocument/2006/relationships" type="pie" r:blip="">
                        <dgm:adjLst>
                          <dgm:adj idx="1" val="180"/>
                          <dgm:adj idx="2" val="-90"/>
                        </dgm:adjLst>
                      </dgm:shape>
                    </dgm:if>
                    <dgm:else name="Name36">
                      <dgm:shape xmlns:r="http://schemas.openxmlformats.org/officeDocument/2006/relationships" type="pie" r:blip="">
                        <dgm:adjLst>
                          <dgm:adj idx="1" val="-167.1429"/>
                          <dgm:adj idx="2" val="-90"/>
                        </dgm:adjLst>
                      </dgm:shape>
                    </dgm:else>
                  </dgm:choose>
                </dgm:if>
                <dgm:if name="Name37" axis="precedSib" ptType="node" func="cnt" op="equ" val="3">
                  <dgm:choose name="Name38">
                    <dgm:if name="Name39" axis="followSib" ptType="node" func="cnt" op="equ" val="0">
                      <dgm:shape xmlns:r="http://schemas.openxmlformats.org/officeDocument/2006/relationships" type="pie" r:blip="">
                        <dgm:adjLst>
                          <dgm:adj idx="1" val="90"/>
                          <dgm:adj idx="2" val="-90"/>
                        </dgm:adjLst>
                      </dgm:shape>
                    </dgm:if>
                    <dgm:if name="Name40" axis="followSib" ptType="node" func="cnt" op="equ" val="1">
                      <dgm:shape xmlns:r="http://schemas.openxmlformats.org/officeDocument/2006/relationships" type="pie" r:blip="">
                        <dgm:adjLst>
                          <dgm:adj idx="1" val="126"/>
                          <dgm:adj idx="2" val="-90"/>
                        </dgm:adjLst>
                      </dgm:shape>
                    </dgm:if>
                    <dgm:if name="Name41" axis="followSib" ptType="node" func="cnt" op="equ" val="2">
                      <dgm:shape xmlns:r="http://schemas.openxmlformats.org/officeDocument/2006/relationships" type="pie" r:blip="">
                        <dgm:adjLst>
                          <dgm:adj idx="1" val="150"/>
                          <dgm:adj idx="2" val="-90"/>
                        </dgm:adjLst>
                      </dgm:shape>
                    </dgm:if>
                    <dgm:else name="Name42">
                      <dgm:shape xmlns:r="http://schemas.openxmlformats.org/officeDocument/2006/relationships" type="pie" r:blip="">
                        <dgm:adjLst>
                          <dgm:adj idx="1" val="167.1429"/>
                          <dgm:adj idx="2" val="-90"/>
                        </dgm:adjLst>
                      </dgm:shape>
                    </dgm:else>
                  </dgm:choose>
                </dgm:if>
                <dgm:if name="Name43" axis="precedSib" ptType="node" func="cnt" op="equ" val="4">
                  <dgm:choose name="Name44">
                    <dgm:if name="Name45" axis="followSib" ptType="node" func="cnt" op="equ" val="0">
                      <dgm:shape xmlns:r="http://schemas.openxmlformats.org/officeDocument/2006/relationships" type="pie" r:blip="">
                        <dgm:adjLst>
                          <dgm:adj idx="1" val="90"/>
                          <dgm:adj idx="2" val="-90"/>
                        </dgm:adjLst>
                      </dgm:shape>
                    </dgm:if>
                    <dgm:if name="Name46" axis="followSib" ptType="node" func="cnt" op="equ" val="1">
                      <dgm:shape xmlns:r="http://schemas.openxmlformats.org/officeDocument/2006/relationships" type="pie" r:blip="">
                        <dgm:adjLst>
                          <dgm:adj idx="1" val="120"/>
                          <dgm:adj idx="2" val="-90"/>
                        </dgm:adjLst>
                      </dgm:shape>
                    </dgm:if>
                    <dgm:else name="Name47">
                      <dgm:shape xmlns:r="http://schemas.openxmlformats.org/officeDocument/2006/relationships" type="pie" r:blip="">
                        <dgm:adjLst>
                          <dgm:adj idx="1" val="141.4286"/>
                          <dgm:adj idx="2" val="-90"/>
                        </dgm:adjLst>
                      </dgm:shape>
                    </dgm:else>
                  </dgm:choose>
                </dgm:if>
                <dgm:if name="Name48" axis="precedSib" ptType="node" func="cnt" op="equ" val="5">
                  <dgm:choose name="Name49">
                    <dgm:if name="Name50" axis="followSib" ptType="node" func="cnt" op="equ" val="0">
                      <dgm:shape xmlns:r="http://schemas.openxmlformats.org/officeDocument/2006/relationships" type="pie" r:blip="">
                        <dgm:adjLst>
                          <dgm:adj idx="1" val="90"/>
                          <dgm:adj idx="2" val="-90"/>
                        </dgm:adjLst>
                      </dgm:shape>
                    </dgm:if>
                    <dgm:else name="Name51">
                      <dgm:shape xmlns:r="http://schemas.openxmlformats.org/officeDocument/2006/relationships" type="pie" r:blip="">
                        <dgm:adjLst>
                          <dgm:adj idx="1" val="115.7143"/>
                          <dgm:adj idx="2" val="-90"/>
                        </dgm:adjLst>
                      </dgm:shape>
                    </dgm:else>
                  </dgm:choose>
                </dgm:if>
                <dgm:else name="Name52">
                  <dgm:shape xmlns:r="http://schemas.openxmlformats.org/officeDocument/2006/relationships" type="pie" r:blip="">
                    <dgm:adjLst>
                      <dgm:adj idx="1" val="90"/>
                      <dgm:adj idx="2" val="-90"/>
                    </dgm:adjLst>
                  </dgm:shape>
                </dgm:else>
              </dgm:choose>
            </dgm:if>
            <dgm:else name="Name53">
              <dgm:choose name="Name54">
                <dgm:if name="Name55" axis="precedSib" ptType="node" func="cnt" op="equ" val="0">
                  <dgm:choose name="Name56">
                    <dgm:if name="Name57" axis="followSib" ptType="node" func="cnt" op="equ" val="0">
                      <dgm:shape xmlns:r="http://schemas.openxmlformats.org/officeDocument/2006/relationships" rot="180" type="pie" r:blip="">
                        <dgm:adjLst>
                          <dgm:adj idx="1" val="90"/>
                          <dgm:adj idx="2" val="-90"/>
                        </dgm:adjLst>
                      </dgm:shape>
                    </dgm:if>
                    <dgm:if name="Name58" axis="followSib" ptType="node" func="cnt" op="equ" val="1">
                      <dgm:shape xmlns:r="http://schemas.openxmlformats.org/officeDocument/2006/relationships" rot="180" type="pie" r:blip="">
                        <dgm:adjLst>
                          <dgm:adj idx="1" val="90"/>
                          <dgm:adj idx="2" val="180"/>
                        </dgm:adjLst>
                      </dgm:shape>
                    </dgm:if>
                    <dgm:if name="Name59" axis="followSib" ptType="node" func="cnt" op="equ" val="2">
                      <dgm:shape xmlns:r="http://schemas.openxmlformats.org/officeDocument/2006/relationships" rot="180" type="pie" r:blip="">
                        <dgm:adjLst>
                          <dgm:adj idx="1" val="90"/>
                          <dgm:adj idx="2" val="150"/>
                        </dgm:adjLst>
                      </dgm:shape>
                    </dgm:if>
                    <dgm:if name="Name60" axis="followSib" ptType="node" func="cnt" op="equ" val="3">
                      <dgm:shape xmlns:r="http://schemas.openxmlformats.org/officeDocument/2006/relationships" rot="180" type="pie" r:blip="">
                        <dgm:adjLst>
                          <dgm:adj idx="1" val="90"/>
                          <dgm:adj idx="2" val="135"/>
                        </dgm:adjLst>
                      </dgm:shape>
                    </dgm:if>
                    <dgm:if name="Name61" axis="followSib" ptType="node" func="cnt" op="equ" val="4">
                      <dgm:shape xmlns:r="http://schemas.openxmlformats.org/officeDocument/2006/relationships" rot="180" type="pie" r:blip="">
                        <dgm:adjLst>
                          <dgm:adj idx="1" val="90"/>
                          <dgm:adj idx="2" val="126"/>
                        </dgm:adjLst>
                      </dgm:shape>
                    </dgm:if>
                    <dgm:if name="Name62" axis="followSib" ptType="node" func="cnt" op="equ" val="5">
                      <dgm:shape xmlns:r="http://schemas.openxmlformats.org/officeDocument/2006/relationships" rot="180" type="pie" r:blip="">
                        <dgm:adjLst>
                          <dgm:adj idx="1" val="90"/>
                          <dgm:adj idx="2" val="120"/>
                        </dgm:adjLst>
                      </dgm:shape>
                    </dgm:if>
                    <dgm:else name="Name63">
                      <dgm:shape xmlns:r="http://schemas.openxmlformats.org/officeDocument/2006/relationships" rot="180" type="pie" r:blip="">
                        <dgm:adjLst>
                          <dgm:adj idx="1" val="90"/>
                          <dgm:adj idx="2" val="115.7143"/>
                        </dgm:adjLst>
                      </dgm:shape>
                    </dgm:else>
                  </dgm:choose>
                </dgm:if>
                <dgm:if name="Name64" axis="precedSib" ptType="node" func="cnt" op="equ" val="1">
                  <dgm:choose name="Name65">
                    <dgm:if name="Name66" axis="followSib" ptType="node" func="cnt" op="equ" val="0">
                      <dgm:shape xmlns:r="http://schemas.openxmlformats.org/officeDocument/2006/relationships" rot="180" type="pie" r:blip="">
                        <dgm:adjLst>
                          <dgm:adj idx="1" val="90"/>
                          <dgm:adj idx="2" val="-90"/>
                        </dgm:adjLst>
                      </dgm:shape>
                    </dgm:if>
                    <dgm:if name="Name67" axis="followSib" ptType="node" func="cnt" op="equ" val="1">
                      <dgm:shape xmlns:r="http://schemas.openxmlformats.org/officeDocument/2006/relationships" rot="180" type="pie" r:blip="">
                        <dgm:adjLst>
                          <dgm:adj idx="1" val="90"/>
                          <dgm:adj idx="2" val="-150"/>
                        </dgm:adjLst>
                      </dgm:shape>
                    </dgm:if>
                    <dgm:if name="Name68" axis="followSib" ptType="node" func="cnt" op="equ" val="2">
                      <dgm:shape xmlns:r="http://schemas.openxmlformats.org/officeDocument/2006/relationships" rot="180" type="pie" r:blip="">
                        <dgm:adjLst>
                          <dgm:adj idx="1" val="90"/>
                          <dgm:adj idx="2" val="180"/>
                        </dgm:adjLst>
                      </dgm:shape>
                    </dgm:if>
                    <dgm:if name="Name69" axis="followSib" ptType="node" func="cnt" op="equ" val="3">
                      <dgm:shape xmlns:r="http://schemas.openxmlformats.org/officeDocument/2006/relationships" rot="180" type="pie" r:blip="">
                        <dgm:adjLst>
                          <dgm:adj idx="1" val="90"/>
                          <dgm:adj idx="2" val="162"/>
                        </dgm:adjLst>
                      </dgm:shape>
                    </dgm:if>
                    <dgm:if name="Name70" axis="followSib" ptType="node" func="cnt" op="equ" val="4">
                      <dgm:shape xmlns:r="http://schemas.openxmlformats.org/officeDocument/2006/relationships" rot="180" type="pie" r:blip="">
                        <dgm:adjLst>
                          <dgm:adj idx="1" val="90"/>
                          <dgm:adj idx="2" val="150"/>
                        </dgm:adjLst>
                      </dgm:shape>
                    </dgm:if>
                    <dgm:else name="Name71">
                      <dgm:shape xmlns:r="http://schemas.openxmlformats.org/officeDocument/2006/relationships" rot="180" type="pie" r:blip="">
                        <dgm:adjLst>
                          <dgm:adj idx="1" val="90"/>
                          <dgm:adj idx="2" val="141.4286"/>
                        </dgm:adjLst>
                      </dgm:shape>
                    </dgm:else>
                  </dgm:choose>
                </dgm:if>
                <dgm:if name="Name72" axis="precedSib" ptType="node" func="cnt" op="equ" val="2">
                  <dgm:choose name="Name73">
                    <dgm:if name="Name74" axis="followSib" ptType="node" func="cnt" op="equ" val="0">
                      <dgm:shape xmlns:r="http://schemas.openxmlformats.org/officeDocument/2006/relationships" rot="180" type="pie" r:blip="">
                        <dgm:adjLst>
                          <dgm:adj idx="1" val="90"/>
                          <dgm:adj idx="2" val="-90"/>
                        </dgm:adjLst>
                      </dgm:shape>
                    </dgm:if>
                    <dgm:if name="Name75" axis="followSib" ptType="node" func="cnt" op="equ" val="1">
                      <dgm:shape xmlns:r="http://schemas.openxmlformats.org/officeDocument/2006/relationships" rot="180" type="pie" r:blip="">
                        <dgm:adjLst>
                          <dgm:adj idx="1" val="90"/>
                          <dgm:adj idx="2" val="-135"/>
                        </dgm:adjLst>
                      </dgm:shape>
                    </dgm:if>
                    <dgm:if name="Name76" axis="followSib" ptType="node" func="cnt" op="equ" val="2">
                      <dgm:shape xmlns:r="http://schemas.openxmlformats.org/officeDocument/2006/relationships" rot="180" type="pie" r:blip="">
                        <dgm:adjLst>
                          <dgm:adj idx="1" val="90"/>
                          <dgm:adj idx="2" val="-162"/>
                        </dgm:adjLst>
                      </dgm:shape>
                    </dgm:if>
                    <dgm:if name="Name77" axis="followSib" ptType="node" func="cnt" op="equ" val="3">
                      <dgm:shape xmlns:r="http://schemas.openxmlformats.org/officeDocument/2006/relationships" rot="180" type="pie" r:blip="">
                        <dgm:adjLst>
                          <dgm:adj idx="1" val="90"/>
                          <dgm:adj idx="2" val="180"/>
                        </dgm:adjLst>
                      </dgm:shape>
                    </dgm:if>
                    <dgm:else name="Name78">
                      <dgm:shape xmlns:r="http://schemas.openxmlformats.org/officeDocument/2006/relationships" rot="180" type="pie" r:blip="">
                        <dgm:adjLst>
                          <dgm:adj idx="1" val="90"/>
                          <dgm:adj idx="2" val="167.1429"/>
                        </dgm:adjLst>
                      </dgm:shape>
                    </dgm:else>
                  </dgm:choose>
                </dgm:if>
                <dgm:if name="Name79" axis="precedSib" ptType="node" func="cnt" op="equ" val="3">
                  <dgm:choose name="Name80">
                    <dgm:if name="Name81" axis="followSib" ptType="node" func="cnt" op="equ" val="0">
                      <dgm:shape xmlns:r="http://schemas.openxmlformats.org/officeDocument/2006/relationships" rot="180" type="pie" r:blip="">
                        <dgm:adjLst>
                          <dgm:adj idx="1" val="90"/>
                          <dgm:adj idx="2" val="-90"/>
                        </dgm:adjLst>
                      </dgm:shape>
                    </dgm:if>
                    <dgm:if name="Name82" axis="followSib" ptType="node" func="cnt" op="equ" val="1">
                      <dgm:shape xmlns:r="http://schemas.openxmlformats.org/officeDocument/2006/relationships" rot="180" type="pie" r:blip="">
                        <dgm:adjLst>
                          <dgm:adj idx="1" val="90"/>
                          <dgm:adj idx="2" val="-126"/>
                        </dgm:adjLst>
                      </dgm:shape>
                    </dgm:if>
                    <dgm:if name="Name83" axis="followSib" ptType="node" func="cnt" op="equ" val="2">
                      <dgm:shape xmlns:r="http://schemas.openxmlformats.org/officeDocument/2006/relationships" rot="180" type="pie" r:blip="">
                        <dgm:adjLst>
                          <dgm:adj idx="1" val="90"/>
                          <dgm:adj idx="2" val="-150"/>
                        </dgm:adjLst>
                      </dgm:shape>
                    </dgm:if>
                    <dgm:else name="Name84">
                      <dgm:shape xmlns:r="http://schemas.openxmlformats.org/officeDocument/2006/relationships" rot="180" type="pie" r:blip="">
                        <dgm:adjLst>
                          <dgm:adj idx="1" val="90"/>
                          <dgm:adj idx="2" val="-167.1429"/>
                        </dgm:adjLst>
                      </dgm:shape>
                    </dgm:else>
                  </dgm:choose>
                </dgm:if>
                <dgm:if name="Name85" axis="precedSib" ptType="node" func="cnt" op="equ" val="4">
                  <dgm:choose name="Name86">
                    <dgm:if name="Name87" axis="followSib" ptType="node" func="cnt" op="equ" val="0">
                      <dgm:shape xmlns:r="http://schemas.openxmlformats.org/officeDocument/2006/relationships" rot="180" type="pie" r:blip="">
                        <dgm:adjLst>
                          <dgm:adj idx="1" val="90"/>
                          <dgm:adj idx="2" val="-90"/>
                        </dgm:adjLst>
                      </dgm:shape>
                    </dgm:if>
                    <dgm:if name="Name88" axis="followSib" ptType="node" func="cnt" op="equ" val="1">
                      <dgm:shape xmlns:r="http://schemas.openxmlformats.org/officeDocument/2006/relationships" rot="180" type="pie" r:blip="">
                        <dgm:adjLst>
                          <dgm:adj idx="1" val="90"/>
                          <dgm:adj idx="2" val="-120"/>
                        </dgm:adjLst>
                      </dgm:shape>
                    </dgm:if>
                    <dgm:else name="Name89">
                      <dgm:shape xmlns:r="http://schemas.openxmlformats.org/officeDocument/2006/relationships" rot="180" type="pie" r:blip="">
                        <dgm:adjLst>
                          <dgm:adj idx="1" val="90"/>
                          <dgm:adj idx="2" val="-141.4286"/>
                        </dgm:adjLst>
                      </dgm:shape>
                    </dgm:else>
                  </dgm:choose>
                </dgm:if>
                <dgm:if name="Name90" axis="precedSib" ptType="node" func="cnt" op="equ" val="5">
                  <dgm:choose name="Name91">
                    <dgm:if name="Name92" axis="followSib" ptType="node" func="cnt" op="equ" val="0">
                      <dgm:shape xmlns:r="http://schemas.openxmlformats.org/officeDocument/2006/relationships" rot="180" type="pie" r:blip="">
                        <dgm:adjLst>
                          <dgm:adj idx="1" val="90"/>
                          <dgm:adj idx="2" val="-90"/>
                        </dgm:adjLst>
                      </dgm:shape>
                    </dgm:if>
                    <dgm:else name="Name93">
                      <dgm:shape xmlns:r="http://schemas.openxmlformats.org/officeDocument/2006/relationships" rot="180" type="pie" r:blip="">
                        <dgm:adjLst>
                          <dgm:adj idx="1" val="90"/>
                          <dgm:adj idx="2" val="-115.7143"/>
                        </dgm:adjLst>
                      </dgm:shape>
                    </dgm:else>
                  </dgm:choose>
                </dgm:if>
                <dgm:else name="Name94">
                  <dgm:shape xmlns:r="http://schemas.openxmlformats.org/officeDocument/2006/relationships" rot="180" type="pie" r:blip="">
                    <dgm:adjLst>
                      <dgm:adj idx="1" val="90"/>
                      <dgm:adj idx="2" val="-90"/>
                    </dgm:adjLst>
                  </dgm:shape>
                </dgm:else>
              </dgm:choose>
            </dgm:else>
          </dgm:choose>
          <dgm:presOf/>
        </dgm:layoutNode>
        <dgm:layoutNode name="Parent" styleLbl="revTx">
          <dgm:varLst>
            <dgm:chMax val="1"/>
            <dgm:chPref val="1"/>
            <dgm:bulletEnabled val="1"/>
          </dgm:varLst>
          <dgm:choose name="Name95">
            <dgm:if name="Name96" func="var" arg="dir" op="equ" val="norm">
              <dgm:alg type="tx">
                <dgm:param type="parTxLTRAlign" val="r"/>
                <dgm:param type="parTxRTLAlign" val="r"/>
                <dgm:param type="shpTxLTRAlignCh" val="r"/>
                <dgm:param type="shpTxRTLAlignCh" val="r"/>
                <dgm:param type="txAnchorVert" val="b"/>
                <dgm:param type="autoTxRot" val="grav"/>
              </dgm:alg>
            </dgm:if>
            <dgm:else name="Name97">
              <dgm:alg type="tx">
                <dgm:param type="parTxLTRAlign" val="l"/>
                <dgm:param type="parTxRTLAlign" val="l"/>
                <dgm:param type="shpTxLTRAlignCh" val="l"/>
                <dgm:param type="shpTxRTLAlignCh" val="l"/>
                <dgm:param type="txAnchorVert" val="b"/>
                <dgm:param type="autoTxRot" val="grav"/>
              </dgm:alg>
            </dgm:else>
          </dgm:choose>
          <dgm:choose name="Name98">
            <dgm:if name="Name99" func="var" arg="dir" op="equ" val="norm">
              <dgm:shape xmlns:r="http://schemas.openxmlformats.org/officeDocument/2006/relationships" rot="-90" type="rect" r:blip="">
                <dgm:adjLst/>
              </dgm:shape>
            </dgm:if>
            <dgm:else name="Name100">
              <dgm:shape xmlns:r="http://schemas.openxmlformats.org/officeDocument/2006/relationships" rot="90" type="rect" r:blip="">
                <dgm:adjLst/>
              </dgm:shape>
            </dgm:else>
          </dgm:choose>
          <dgm:presOf axis="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choose name="Name101">
        <dgm:if name="Name102" axis="ch" ptType="node" func="cnt" op="gte" val="1">
          <dgm:forEach name="negSibTransForEach" axis="ch" ptType="sibTrans" hideLastTrans="0" cnt="1">
            <dgm:layoutNode name="negSibTrans">
              <dgm:alg type="sp"/>
              <dgm:shape xmlns:r="http://schemas.openxmlformats.org/officeDocument/2006/relationships" r:blip="">
                <dgm:adjLst/>
              </dgm:shape>
            </dgm:layoutNode>
          </dgm:forEach>
          <dgm:layoutNode name="composite">
            <dgm:alg type="composite">
              <dgm:param type="ar" val="0.5"/>
            </dgm:alg>
            <dgm:shape xmlns:r="http://schemas.openxmlformats.org/officeDocument/2006/relationships" r:blip="">
              <dgm:adjLst/>
            </dgm:shape>
            <dgm:choose name="Name103">
              <dgm:if name="Name104" func="var" arg="dir" op="equ" val="norm">
                <dgm:constrLst>
                  <dgm:constr type="l" for="ch" forName="Child" refType="w" fact="0"/>
                  <dgm:constr type="t" for="ch" forName="Child" refType="h" fact="0"/>
                  <dgm:constr type="w" for="ch" forName="Child" refType="w"/>
                  <dgm:constr type="h" for="ch" forName="Child" refType="h"/>
                </dgm:constrLst>
              </dgm:if>
              <dgm:else name="Name105">
                <dgm:constrLst>
                  <dgm:constr type="r" for="ch" forName="Child" refType="w"/>
                  <dgm:constr type="t" for="ch" forName="Child" refType="h" fact="0"/>
                  <dgm:constr type="w" for="ch" forName="Child" refType="w"/>
                  <dgm:constr type="h" for="ch" forName="Child" refType="h"/>
                </dgm:constrLst>
              </dgm:else>
            </dgm:choose>
            <dgm:ruleLst/>
            <dgm:layoutNode name="Child" styleLbl="revTx">
              <dgm:varLst>
                <dgm:chMax val="0"/>
                <dgm:chPref val="0"/>
                <dgm:bulletEnabled val="1"/>
              </dgm:varLst>
              <dgm:choose name="Name106">
                <dgm:if name="Name107" func="var" arg="dir" op="equ" val="norm">
                  <dgm:alg type="tx">
                    <dgm:param type="parTxLTRAlign" val="l"/>
                    <dgm:param type="parTxRTLAlign" val="r"/>
                    <dgm:param type="txAnchorVert" val="t"/>
                  </dgm:alg>
                </dgm:if>
                <dgm:else name="Name108">
                  <dgm:alg type="tx">
                    <dgm:param type="parTxLTRAlign" val="r"/>
                    <dgm:param type="parTxRTLAlign" val="l"/>
                    <dgm:param type="txAnchorVert" val="t"/>
                  </dgm:alg>
                </dgm:else>
              </dgm:choose>
              <dgm:shape xmlns:r="http://schemas.openxmlformats.org/officeDocument/2006/relationships" type="rect" r:blip="">
                <dgm:adjLst/>
              </dgm:shape>
              <dgm:presOf axis="des"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if>
        <dgm:else name="Name10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507807" y="3505898"/>
            <a:ext cx="17088486" cy="237496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3/15/2021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6" name="Holder 6"/>
          <p:cNvSpPr>
            <a:spLocks noGrp="1"/>
          </p:cNvSpPr>
          <p:nvPr>
            <p:ph type="sldNum" sz="quarter" idx="7"/>
          </p:nvPr>
        </p:nvSpPr>
        <p:spPr>
          <a:xfrm>
            <a:off x="7740079" y="10931799"/>
            <a:ext cx="4623943" cy="355283"/>
          </a:xfrm>
        </p:spPr>
        <p:txBody>
          <a:bodyPr lIns="0" tIns="0" rIns="0" bIns="0"/>
          <a:lstStyle>
            <a:lvl1pPr algn="ctr">
              <a:defRPr sz="2309">
                <a:solidFill>
                  <a:schemeClr val="tx1">
                    <a:tint val="75000"/>
                  </a:schemeClr>
                </a:solidFill>
              </a:defRPr>
            </a:lvl1pPr>
          </a:lstStyle>
          <a:p>
            <a:fld id="{B6F15528-21DE-4FAA-801E-634DDDAF4B2B}" type="slidenum">
              <a:rPr lang="it-IT" smtClean="0"/>
              <a:pPr/>
              <a:t>‹N›</a:t>
            </a:fld>
            <a:endParaRPr lang="it-IT"/>
          </a:p>
        </p:txBody>
      </p:sp>
      <p:grpSp>
        <p:nvGrpSpPr>
          <p:cNvPr id="49" name="object 6">
            <a:extLst>
              <a:ext uri="{FF2B5EF4-FFF2-40B4-BE49-F238E27FC236}">
                <a16:creationId xmlns:a16="http://schemas.microsoft.com/office/drawing/2014/main" id="{A68BEDD2-8559-49AC-838C-3A25AE80847C}"/>
              </a:ext>
            </a:extLst>
          </p:cNvPr>
          <p:cNvGrpSpPr/>
          <p:nvPr userDrawn="1"/>
        </p:nvGrpSpPr>
        <p:grpSpPr>
          <a:xfrm>
            <a:off x="17846379" y="2"/>
            <a:ext cx="2257615" cy="2138773"/>
            <a:chOff x="15129476" y="0"/>
            <a:chExt cx="4975225" cy="4947920"/>
          </a:xfrm>
        </p:grpSpPr>
        <p:sp>
          <p:nvSpPr>
            <p:cNvPr id="50" name="object 7">
              <a:extLst>
                <a:ext uri="{FF2B5EF4-FFF2-40B4-BE49-F238E27FC236}">
                  <a16:creationId xmlns:a16="http://schemas.microsoft.com/office/drawing/2014/main" id="{B623DFC2-49F0-43AD-A138-74126635A50A}"/>
                </a:ext>
              </a:extLst>
            </p:cNvPr>
            <p:cNvSpPr/>
            <p:nvPr/>
          </p:nvSpPr>
          <p:spPr>
            <a:xfrm>
              <a:off x="17585537" y="0"/>
              <a:ext cx="2519045" cy="4947920"/>
            </a:xfrm>
            <a:custGeom>
              <a:avLst/>
              <a:gdLst/>
              <a:ahLst/>
              <a:cxnLst/>
              <a:rect l="l" t="t" r="r" b="b"/>
              <a:pathLst>
                <a:path w="2519044" h="4947920">
                  <a:moveTo>
                    <a:pt x="2518562" y="0"/>
                  </a:moveTo>
                  <a:lnTo>
                    <a:pt x="922221" y="0"/>
                  </a:lnTo>
                  <a:lnTo>
                    <a:pt x="880312" y="15826"/>
                  </a:lnTo>
                  <a:lnTo>
                    <a:pt x="837567" y="33689"/>
                  </a:lnTo>
                  <a:lnTo>
                    <a:pt x="795578" y="52970"/>
                  </a:lnTo>
                  <a:lnTo>
                    <a:pt x="754373" y="73639"/>
                  </a:lnTo>
                  <a:lnTo>
                    <a:pt x="713985" y="95666"/>
                  </a:lnTo>
                  <a:lnTo>
                    <a:pt x="674443" y="119023"/>
                  </a:lnTo>
                  <a:lnTo>
                    <a:pt x="635778" y="143680"/>
                  </a:lnTo>
                  <a:lnTo>
                    <a:pt x="598021" y="169607"/>
                  </a:lnTo>
                  <a:lnTo>
                    <a:pt x="561201" y="196774"/>
                  </a:lnTo>
                  <a:lnTo>
                    <a:pt x="525351" y="225152"/>
                  </a:lnTo>
                  <a:lnTo>
                    <a:pt x="490499" y="254712"/>
                  </a:lnTo>
                  <a:lnTo>
                    <a:pt x="456678" y="285425"/>
                  </a:lnTo>
                  <a:lnTo>
                    <a:pt x="423917" y="317259"/>
                  </a:lnTo>
                  <a:lnTo>
                    <a:pt x="392246" y="350187"/>
                  </a:lnTo>
                  <a:lnTo>
                    <a:pt x="361697" y="384178"/>
                  </a:lnTo>
                  <a:lnTo>
                    <a:pt x="332300" y="419203"/>
                  </a:lnTo>
                  <a:lnTo>
                    <a:pt x="304086" y="455232"/>
                  </a:lnTo>
                  <a:lnTo>
                    <a:pt x="277085" y="492237"/>
                  </a:lnTo>
                  <a:lnTo>
                    <a:pt x="251328" y="530186"/>
                  </a:lnTo>
                  <a:lnTo>
                    <a:pt x="226844" y="569052"/>
                  </a:lnTo>
                  <a:lnTo>
                    <a:pt x="203666" y="608804"/>
                  </a:lnTo>
                  <a:lnTo>
                    <a:pt x="181823" y="649412"/>
                  </a:lnTo>
                  <a:lnTo>
                    <a:pt x="161346" y="690848"/>
                  </a:lnTo>
                  <a:lnTo>
                    <a:pt x="142265" y="733082"/>
                  </a:lnTo>
                  <a:lnTo>
                    <a:pt x="124612" y="776084"/>
                  </a:lnTo>
                  <a:lnTo>
                    <a:pt x="108416" y="819824"/>
                  </a:lnTo>
                  <a:lnTo>
                    <a:pt x="93708" y="864274"/>
                  </a:lnTo>
                  <a:lnTo>
                    <a:pt x="80519" y="909403"/>
                  </a:lnTo>
                  <a:lnTo>
                    <a:pt x="68879" y="955183"/>
                  </a:lnTo>
                  <a:lnTo>
                    <a:pt x="58819" y="1001582"/>
                  </a:lnTo>
                  <a:lnTo>
                    <a:pt x="50370" y="1048573"/>
                  </a:lnTo>
                  <a:lnTo>
                    <a:pt x="43561" y="1096126"/>
                  </a:lnTo>
                  <a:lnTo>
                    <a:pt x="38424" y="1144210"/>
                  </a:lnTo>
                  <a:lnTo>
                    <a:pt x="34989" y="1192797"/>
                  </a:lnTo>
                  <a:lnTo>
                    <a:pt x="33286" y="1241857"/>
                  </a:lnTo>
                  <a:lnTo>
                    <a:pt x="33157" y="1273255"/>
                  </a:lnTo>
                  <a:lnTo>
                    <a:pt x="33797" y="1304472"/>
                  </a:lnTo>
                  <a:lnTo>
                    <a:pt x="35148" y="1335513"/>
                  </a:lnTo>
                  <a:lnTo>
                    <a:pt x="37150" y="1366387"/>
                  </a:lnTo>
                  <a:lnTo>
                    <a:pt x="0" y="3581775"/>
                  </a:lnTo>
                  <a:lnTo>
                    <a:pt x="39" y="3629959"/>
                  </a:lnTo>
                  <a:lnTo>
                    <a:pt x="1763" y="3677743"/>
                  </a:lnTo>
                  <a:lnTo>
                    <a:pt x="5142" y="3725101"/>
                  </a:lnTo>
                  <a:lnTo>
                    <a:pt x="10150" y="3772002"/>
                  </a:lnTo>
                  <a:lnTo>
                    <a:pt x="16757" y="3818418"/>
                  </a:lnTo>
                  <a:lnTo>
                    <a:pt x="24936" y="3864319"/>
                  </a:lnTo>
                  <a:lnTo>
                    <a:pt x="34659" y="3909678"/>
                  </a:lnTo>
                  <a:lnTo>
                    <a:pt x="45898" y="3954466"/>
                  </a:lnTo>
                  <a:lnTo>
                    <a:pt x="58626" y="3998652"/>
                  </a:lnTo>
                  <a:lnTo>
                    <a:pt x="72813" y="4042209"/>
                  </a:lnTo>
                  <a:lnTo>
                    <a:pt x="88433" y="4085108"/>
                  </a:lnTo>
                  <a:lnTo>
                    <a:pt x="105458" y="4127319"/>
                  </a:lnTo>
                  <a:lnTo>
                    <a:pt x="123859" y="4168814"/>
                  </a:lnTo>
                  <a:lnTo>
                    <a:pt x="143608" y="4209564"/>
                  </a:lnTo>
                  <a:lnTo>
                    <a:pt x="164678" y="4249540"/>
                  </a:lnTo>
                  <a:lnTo>
                    <a:pt x="187041" y="4288713"/>
                  </a:lnTo>
                  <a:lnTo>
                    <a:pt x="210690" y="4327087"/>
                  </a:lnTo>
                  <a:lnTo>
                    <a:pt x="235590" y="4364614"/>
                  </a:lnTo>
                  <a:lnTo>
                    <a:pt x="261693" y="4401240"/>
                  </a:lnTo>
                  <a:lnTo>
                    <a:pt x="288973" y="4436936"/>
                  </a:lnTo>
                  <a:lnTo>
                    <a:pt x="317267" y="4471524"/>
                  </a:lnTo>
                  <a:lnTo>
                    <a:pt x="346800" y="4505273"/>
                  </a:lnTo>
                  <a:lnTo>
                    <a:pt x="377429" y="4538017"/>
                  </a:lnTo>
                  <a:lnTo>
                    <a:pt x="409128" y="4569727"/>
                  </a:lnTo>
                  <a:lnTo>
                    <a:pt x="441868" y="4600375"/>
                  </a:lnTo>
                  <a:lnTo>
                    <a:pt x="475739" y="4630027"/>
                  </a:lnTo>
                  <a:lnTo>
                    <a:pt x="510450" y="4658434"/>
                  </a:lnTo>
                  <a:lnTo>
                    <a:pt x="546109" y="4685688"/>
                  </a:lnTo>
                  <a:lnTo>
                    <a:pt x="582687" y="4711761"/>
                  </a:lnTo>
                  <a:lnTo>
                    <a:pt x="620209" y="4736657"/>
                  </a:lnTo>
                  <a:lnTo>
                    <a:pt x="658611" y="4760321"/>
                  </a:lnTo>
                  <a:lnTo>
                    <a:pt x="697858" y="4782720"/>
                  </a:lnTo>
                  <a:lnTo>
                    <a:pt x="737923" y="4803824"/>
                  </a:lnTo>
                  <a:lnTo>
                    <a:pt x="778777" y="4823606"/>
                  </a:lnTo>
                  <a:lnTo>
                    <a:pt x="820394" y="4842036"/>
                  </a:lnTo>
                  <a:lnTo>
                    <a:pt x="862745" y="4859086"/>
                  </a:lnTo>
                  <a:lnTo>
                    <a:pt x="905802" y="4874726"/>
                  </a:lnTo>
                  <a:lnTo>
                    <a:pt x="949537" y="4888928"/>
                  </a:lnTo>
                  <a:lnTo>
                    <a:pt x="993923" y="4901662"/>
                  </a:lnTo>
                  <a:lnTo>
                    <a:pt x="1038931" y="4912900"/>
                  </a:lnTo>
                  <a:lnTo>
                    <a:pt x="1084533" y="4922614"/>
                  </a:lnTo>
                  <a:lnTo>
                    <a:pt x="1130702" y="4930773"/>
                  </a:lnTo>
                  <a:lnTo>
                    <a:pt x="1177409" y="4937350"/>
                  </a:lnTo>
                  <a:lnTo>
                    <a:pt x="1224627" y="4942315"/>
                  </a:lnTo>
                  <a:lnTo>
                    <a:pt x="1272327" y="4945639"/>
                  </a:lnTo>
                  <a:lnTo>
                    <a:pt x="1320483" y="4947294"/>
                  </a:lnTo>
                  <a:lnTo>
                    <a:pt x="1368667" y="4947254"/>
                  </a:lnTo>
                  <a:lnTo>
                    <a:pt x="1416452" y="4945531"/>
                  </a:lnTo>
                  <a:lnTo>
                    <a:pt x="1463810" y="4942151"/>
                  </a:lnTo>
                  <a:lnTo>
                    <a:pt x="1510711" y="4937144"/>
                  </a:lnTo>
                  <a:lnTo>
                    <a:pt x="1557128" y="4930537"/>
                  </a:lnTo>
                  <a:lnTo>
                    <a:pt x="1603030" y="4922358"/>
                  </a:lnTo>
                  <a:lnTo>
                    <a:pt x="1648389" y="4912635"/>
                  </a:lnTo>
                  <a:lnTo>
                    <a:pt x="1693177" y="4901395"/>
                  </a:lnTo>
                  <a:lnTo>
                    <a:pt x="1737364" y="4888668"/>
                  </a:lnTo>
                  <a:lnTo>
                    <a:pt x="1780921" y="4874480"/>
                  </a:lnTo>
                  <a:lnTo>
                    <a:pt x="1823820" y="4858860"/>
                  </a:lnTo>
                  <a:lnTo>
                    <a:pt x="1866031" y="4841836"/>
                  </a:lnTo>
                  <a:lnTo>
                    <a:pt x="1907526" y="4823435"/>
                  </a:lnTo>
                  <a:lnTo>
                    <a:pt x="1948276" y="4803685"/>
                  </a:lnTo>
                  <a:lnTo>
                    <a:pt x="1988252" y="4782615"/>
                  </a:lnTo>
                  <a:lnTo>
                    <a:pt x="2027425" y="4760253"/>
                  </a:lnTo>
                  <a:lnTo>
                    <a:pt x="2065767" y="4736625"/>
                  </a:lnTo>
                  <a:lnTo>
                    <a:pt x="2103252" y="4711758"/>
                  </a:lnTo>
                  <a:lnTo>
                    <a:pt x="2139888" y="4685651"/>
                  </a:lnTo>
                  <a:lnTo>
                    <a:pt x="2175595" y="4658365"/>
                  </a:lnTo>
                  <a:lnTo>
                    <a:pt x="2210347" y="4629930"/>
                  </a:lnTo>
                  <a:lnTo>
                    <a:pt x="2243986" y="4600495"/>
                  </a:lnTo>
                  <a:lnTo>
                    <a:pt x="2276730" y="4569866"/>
                  </a:lnTo>
                  <a:lnTo>
                    <a:pt x="2308440" y="4538167"/>
                  </a:lnTo>
                  <a:lnTo>
                    <a:pt x="2339087" y="4505427"/>
                  </a:lnTo>
                  <a:lnTo>
                    <a:pt x="2368766" y="4471524"/>
                  </a:lnTo>
                  <a:lnTo>
                    <a:pt x="2397183" y="4436799"/>
                  </a:lnTo>
                  <a:lnTo>
                    <a:pt x="2424445" y="4401126"/>
                  </a:lnTo>
                  <a:lnTo>
                    <a:pt x="2450523" y="4364535"/>
                  </a:lnTo>
                  <a:lnTo>
                    <a:pt x="2475391" y="4327054"/>
                  </a:lnTo>
                  <a:lnTo>
                    <a:pt x="2499034" y="4288686"/>
                  </a:lnTo>
                  <a:lnTo>
                    <a:pt x="2518562" y="4254469"/>
                  </a:lnTo>
                  <a:lnTo>
                    <a:pt x="2518562" y="0"/>
                  </a:lnTo>
                  <a:close/>
                </a:path>
              </a:pathLst>
            </a:custGeom>
            <a:solidFill>
              <a:srgbClr val="01A9E6">
                <a:alpha val="29998"/>
              </a:srgbClr>
            </a:solidFill>
          </p:spPr>
          <p:txBody>
            <a:bodyPr wrap="square" lIns="0" tIns="0" rIns="0" bIns="0" rtlCol="0"/>
            <a:lstStyle/>
            <a:p>
              <a:pPr defTabSz="914357" eaLnBrk="1" fontAlgn="auto" hangingPunct="1">
                <a:spcBef>
                  <a:spcPts val="0"/>
                </a:spcBef>
                <a:spcAft>
                  <a:spcPts val="0"/>
                </a:spcAft>
              </a:pPr>
              <a:endParaRPr sz="1801">
                <a:solidFill>
                  <a:prstClr val="black"/>
                </a:solidFill>
                <a:latin typeface="Calibri"/>
                <a:cs typeface="+mn-cs"/>
              </a:endParaRPr>
            </a:p>
          </p:txBody>
        </p:sp>
        <p:sp>
          <p:nvSpPr>
            <p:cNvPr id="51" name="object 8">
              <a:extLst>
                <a:ext uri="{FF2B5EF4-FFF2-40B4-BE49-F238E27FC236}">
                  <a16:creationId xmlns:a16="http://schemas.microsoft.com/office/drawing/2014/main" id="{EAA76540-88A2-4F2D-8F46-D23376F51581}"/>
                </a:ext>
              </a:extLst>
            </p:cNvPr>
            <p:cNvSpPr/>
            <p:nvPr/>
          </p:nvSpPr>
          <p:spPr>
            <a:xfrm>
              <a:off x="15129476" y="0"/>
              <a:ext cx="4975225" cy="2491740"/>
            </a:xfrm>
            <a:custGeom>
              <a:avLst/>
              <a:gdLst/>
              <a:ahLst/>
              <a:cxnLst/>
              <a:rect l="l" t="t" r="r" b="b"/>
              <a:pathLst>
                <a:path w="4975225" h="2491740">
                  <a:moveTo>
                    <a:pt x="4974623" y="0"/>
                  </a:moveTo>
                  <a:lnTo>
                    <a:pt x="583748" y="0"/>
                  </a:lnTo>
                  <a:lnTo>
                    <a:pt x="582764" y="652"/>
                  </a:lnTo>
                  <a:lnTo>
                    <a:pt x="546173" y="26725"/>
                  </a:lnTo>
                  <a:lnTo>
                    <a:pt x="510500" y="53980"/>
                  </a:lnTo>
                  <a:lnTo>
                    <a:pt x="475775" y="82387"/>
                  </a:lnTo>
                  <a:lnTo>
                    <a:pt x="442026" y="111920"/>
                  </a:lnTo>
                  <a:lnTo>
                    <a:pt x="409282" y="142549"/>
                  </a:lnTo>
                  <a:lnTo>
                    <a:pt x="377571" y="174248"/>
                  </a:lnTo>
                  <a:lnTo>
                    <a:pt x="346924" y="206988"/>
                  </a:lnTo>
                  <a:lnTo>
                    <a:pt x="317368" y="240742"/>
                  </a:lnTo>
                  <a:lnTo>
                    <a:pt x="288934" y="275481"/>
                  </a:lnTo>
                  <a:lnTo>
                    <a:pt x="261648" y="311177"/>
                  </a:lnTo>
                  <a:lnTo>
                    <a:pt x="235541" y="347803"/>
                  </a:lnTo>
                  <a:lnTo>
                    <a:pt x="210641" y="385330"/>
                  </a:lnTo>
                  <a:lnTo>
                    <a:pt x="186977" y="423732"/>
                  </a:lnTo>
                  <a:lnTo>
                    <a:pt x="164579" y="462979"/>
                  </a:lnTo>
                  <a:lnTo>
                    <a:pt x="143474" y="503043"/>
                  </a:lnTo>
                  <a:lnTo>
                    <a:pt x="123692" y="543898"/>
                  </a:lnTo>
                  <a:lnTo>
                    <a:pt x="105262" y="585515"/>
                  </a:lnTo>
                  <a:lnTo>
                    <a:pt x="88212" y="627866"/>
                  </a:lnTo>
                  <a:lnTo>
                    <a:pt x="72572" y="670922"/>
                  </a:lnTo>
                  <a:lnTo>
                    <a:pt x="58370" y="714657"/>
                  </a:lnTo>
                  <a:lnTo>
                    <a:pt x="45635" y="759042"/>
                  </a:lnTo>
                  <a:lnTo>
                    <a:pt x="34396" y="804050"/>
                  </a:lnTo>
                  <a:lnTo>
                    <a:pt x="24683" y="849652"/>
                  </a:lnTo>
                  <a:lnTo>
                    <a:pt x="16523" y="895820"/>
                  </a:lnTo>
                  <a:lnTo>
                    <a:pt x="9946" y="942527"/>
                  </a:lnTo>
                  <a:lnTo>
                    <a:pt x="4980" y="989744"/>
                  </a:lnTo>
                  <a:lnTo>
                    <a:pt x="1655" y="1037444"/>
                  </a:lnTo>
                  <a:lnTo>
                    <a:pt x="0" y="1085599"/>
                  </a:lnTo>
                  <a:lnTo>
                    <a:pt x="39" y="1133783"/>
                  </a:lnTo>
                  <a:lnTo>
                    <a:pt x="1763" y="1181568"/>
                  </a:lnTo>
                  <a:lnTo>
                    <a:pt x="5142" y="1228926"/>
                  </a:lnTo>
                  <a:lnTo>
                    <a:pt x="10150" y="1275828"/>
                  </a:lnTo>
                  <a:lnTo>
                    <a:pt x="16757" y="1322244"/>
                  </a:lnTo>
                  <a:lnTo>
                    <a:pt x="24936" y="1368146"/>
                  </a:lnTo>
                  <a:lnTo>
                    <a:pt x="34660" y="1413506"/>
                  </a:lnTo>
                  <a:lnTo>
                    <a:pt x="45899" y="1458293"/>
                  </a:lnTo>
                  <a:lnTo>
                    <a:pt x="58627" y="1502480"/>
                  </a:lnTo>
                  <a:lnTo>
                    <a:pt x="72815" y="1546037"/>
                  </a:lnTo>
                  <a:lnTo>
                    <a:pt x="88435" y="1588936"/>
                  </a:lnTo>
                  <a:lnTo>
                    <a:pt x="105460" y="1631147"/>
                  </a:lnTo>
                  <a:lnTo>
                    <a:pt x="123861" y="1672643"/>
                  </a:lnTo>
                  <a:lnTo>
                    <a:pt x="143610" y="1713393"/>
                  </a:lnTo>
                  <a:lnTo>
                    <a:pt x="164681" y="1753369"/>
                  </a:lnTo>
                  <a:lnTo>
                    <a:pt x="187044" y="1792542"/>
                  </a:lnTo>
                  <a:lnTo>
                    <a:pt x="210671" y="1830883"/>
                  </a:lnTo>
                  <a:lnTo>
                    <a:pt x="235536" y="1868364"/>
                  </a:lnTo>
                  <a:lnTo>
                    <a:pt x="261609" y="1904955"/>
                  </a:lnTo>
                  <a:lnTo>
                    <a:pt x="288864" y="1940627"/>
                  </a:lnTo>
                  <a:lnTo>
                    <a:pt x="317271" y="1975353"/>
                  </a:lnTo>
                  <a:lnTo>
                    <a:pt x="346803" y="2009102"/>
                  </a:lnTo>
                  <a:lnTo>
                    <a:pt x="377433" y="2041846"/>
                  </a:lnTo>
                  <a:lnTo>
                    <a:pt x="409132" y="2073556"/>
                  </a:lnTo>
                  <a:lnTo>
                    <a:pt x="441872" y="2104204"/>
                  </a:lnTo>
                  <a:lnTo>
                    <a:pt x="475625" y="2133759"/>
                  </a:lnTo>
                  <a:lnTo>
                    <a:pt x="510364" y="2162194"/>
                  </a:lnTo>
                  <a:lnTo>
                    <a:pt x="546061" y="2189480"/>
                  </a:lnTo>
                  <a:lnTo>
                    <a:pt x="582687" y="2215587"/>
                  </a:lnTo>
                  <a:lnTo>
                    <a:pt x="620214" y="2240487"/>
                  </a:lnTo>
                  <a:lnTo>
                    <a:pt x="658615" y="2264150"/>
                  </a:lnTo>
                  <a:lnTo>
                    <a:pt x="697862" y="2286549"/>
                  </a:lnTo>
                  <a:lnTo>
                    <a:pt x="737927" y="2307654"/>
                  </a:lnTo>
                  <a:lnTo>
                    <a:pt x="778782" y="2327436"/>
                  </a:lnTo>
                  <a:lnTo>
                    <a:pt x="820399" y="2345866"/>
                  </a:lnTo>
                  <a:lnTo>
                    <a:pt x="862749" y="2362916"/>
                  </a:lnTo>
                  <a:lnTo>
                    <a:pt x="905806" y="2378556"/>
                  </a:lnTo>
                  <a:lnTo>
                    <a:pt x="949541" y="2392758"/>
                  </a:lnTo>
                  <a:lnTo>
                    <a:pt x="993926" y="2405493"/>
                  </a:lnTo>
                  <a:lnTo>
                    <a:pt x="1038934" y="2416731"/>
                  </a:lnTo>
                  <a:lnTo>
                    <a:pt x="1084536" y="2426445"/>
                  </a:lnTo>
                  <a:lnTo>
                    <a:pt x="1130704" y="2434605"/>
                  </a:lnTo>
                  <a:lnTo>
                    <a:pt x="1177411" y="2441182"/>
                  </a:lnTo>
                  <a:lnTo>
                    <a:pt x="1224628" y="2446148"/>
                  </a:lnTo>
                  <a:lnTo>
                    <a:pt x="1272328" y="2449473"/>
                  </a:lnTo>
                  <a:lnTo>
                    <a:pt x="1320483" y="2451128"/>
                  </a:lnTo>
                  <a:lnTo>
                    <a:pt x="3621429" y="2489713"/>
                  </a:lnTo>
                  <a:lnTo>
                    <a:pt x="3646709" y="2490902"/>
                  </a:lnTo>
                  <a:lnTo>
                    <a:pt x="3655176" y="2491137"/>
                  </a:lnTo>
                  <a:lnTo>
                    <a:pt x="3707607" y="2491003"/>
                  </a:lnTo>
                  <a:lnTo>
                    <a:pt x="3759550" y="2488870"/>
                  </a:lnTo>
                  <a:lnTo>
                    <a:pt x="3810983" y="2484782"/>
                  </a:lnTo>
                  <a:lnTo>
                    <a:pt x="3861871" y="2478782"/>
                  </a:lnTo>
                  <a:lnTo>
                    <a:pt x="3909044" y="2471671"/>
                  </a:lnTo>
                  <a:lnTo>
                    <a:pt x="3955675" y="2462936"/>
                  </a:lnTo>
                  <a:lnTo>
                    <a:pt x="4001735" y="2452605"/>
                  </a:lnTo>
                  <a:lnTo>
                    <a:pt x="4047192" y="2440710"/>
                  </a:lnTo>
                  <a:lnTo>
                    <a:pt x="4092018" y="2427278"/>
                  </a:lnTo>
                  <a:lnTo>
                    <a:pt x="4136180" y="2412340"/>
                  </a:lnTo>
                  <a:lnTo>
                    <a:pt x="4179649" y="2395925"/>
                  </a:lnTo>
                  <a:lnTo>
                    <a:pt x="4222393" y="2378063"/>
                  </a:lnTo>
                  <a:lnTo>
                    <a:pt x="4264383" y="2358782"/>
                  </a:lnTo>
                  <a:lnTo>
                    <a:pt x="4305587" y="2338114"/>
                  </a:lnTo>
                  <a:lnTo>
                    <a:pt x="4345975" y="2316087"/>
                  </a:lnTo>
                  <a:lnTo>
                    <a:pt x="4385517" y="2292730"/>
                  </a:lnTo>
                  <a:lnTo>
                    <a:pt x="4424182" y="2268074"/>
                  </a:lnTo>
                  <a:lnTo>
                    <a:pt x="4461939" y="2242148"/>
                  </a:lnTo>
                  <a:lnTo>
                    <a:pt x="4498759" y="2214981"/>
                  </a:lnTo>
                  <a:lnTo>
                    <a:pt x="4534609" y="2186602"/>
                  </a:lnTo>
                  <a:lnTo>
                    <a:pt x="4569461" y="2157043"/>
                  </a:lnTo>
                  <a:lnTo>
                    <a:pt x="4603282" y="2126331"/>
                  </a:lnTo>
                  <a:lnTo>
                    <a:pt x="4636044" y="2094496"/>
                  </a:lnTo>
                  <a:lnTo>
                    <a:pt x="4667714" y="2061569"/>
                  </a:lnTo>
                  <a:lnTo>
                    <a:pt x="4698263" y="2027578"/>
                  </a:lnTo>
                  <a:lnTo>
                    <a:pt x="4727660" y="1992553"/>
                  </a:lnTo>
                  <a:lnTo>
                    <a:pt x="4755874" y="1956524"/>
                  </a:lnTo>
                  <a:lnTo>
                    <a:pt x="4782875" y="1919520"/>
                  </a:lnTo>
                  <a:lnTo>
                    <a:pt x="4808633" y="1881570"/>
                  </a:lnTo>
                  <a:lnTo>
                    <a:pt x="4833116" y="1842705"/>
                  </a:lnTo>
                  <a:lnTo>
                    <a:pt x="4856294" y="1802953"/>
                  </a:lnTo>
                  <a:lnTo>
                    <a:pt x="4878137" y="1762344"/>
                  </a:lnTo>
                  <a:lnTo>
                    <a:pt x="4898614" y="1720909"/>
                  </a:lnTo>
                  <a:lnTo>
                    <a:pt x="4917695" y="1678675"/>
                  </a:lnTo>
                  <a:lnTo>
                    <a:pt x="4935348" y="1635673"/>
                  </a:lnTo>
                  <a:lnTo>
                    <a:pt x="4951544" y="1591933"/>
                  </a:lnTo>
                  <a:lnTo>
                    <a:pt x="4966252" y="1547483"/>
                  </a:lnTo>
                  <a:lnTo>
                    <a:pt x="4974623" y="1518839"/>
                  </a:lnTo>
                  <a:lnTo>
                    <a:pt x="4974623" y="0"/>
                  </a:lnTo>
                  <a:close/>
                </a:path>
              </a:pathLst>
            </a:custGeom>
            <a:solidFill>
              <a:srgbClr val="971B67">
                <a:alpha val="29998"/>
              </a:srgbClr>
            </a:solidFill>
          </p:spPr>
          <p:txBody>
            <a:bodyPr wrap="square" lIns="0" tIns="0" rIns="0" bIns="0" rtlCol="0"/>
            <a:lstStyle/>
            <a:p>
              <a:pPr defTabSz="914357" eaLnBrk="1" fontAlgn="auto" hangingPunct="1">
                <a:spcBef>
                  <a:spcPts val="0"/>
                </a:spcBef>
                <a:spcAft>
                  <a:spcPts val="0"/>
                </a:spcAft>
              </a:pPr>
              <a:endParaRPr sz="1801">
                <a:solidFill>
                  <a:prstClr val="black"/>
                </a:solidFill>
                <a:latin typeface="Calibri"/>
                <a:cs typeface="+mn-cs"/>
              </a:endParaRPr>
            </a:p>
          </p:txBody>
        </p:sp>
      </p:grpSp>
      <p:sp>
        <p:nvSpPr>
          <p:cNvPr id="53" name="Titolo 52">
            <a:extLst>
              <a:ext uri="{FF2B5EF4-FFF2-40B4-BE49-F238E27FC236}">
                <a16:creationId xmlns:a16="http://schemas.microsoft.com/office/drawing/2014/main" id="{1843CF95-644B-4A14-B43E-E633E6A5273C}"/>
              </a:ext>
            </a:extLst>
          </p:cNvPr>
          <p:cNvSpPr>
            <a:spLocks noGrp="1"/>
          </p:cNvSpPr>
          <p:nvPr>
            <p:ph type="title" hasCustomPrompt="1"/>
          </p:nvPr>
        </p:nvSpPr>
        <p:spPr>
          <a:xfrm>
            <a:off x="507614" y="472658"/>
            <a:ext cx="11348685" cy="761320"/>
          </a:xfrm>
        </p:spPr>
        <p:txBody>
          <a:bodyPr wrap="square" lIns="0" tIns="0" rIns="0" bIns="0">
            <a:spAutoFit/>
          </a:bodyPr>
          <a:lstStyle>
            <a:lvl1pPr>
              <a:defRPr lang="it-IT" sz="4947">
                <a:solidFill>
                  <a:schemeClr val="tx1">
                    <a:lumMod val="75000"/>
                    <a:lumOff val="25000"/>
                  </a:schemeClr>
                </a:solidFill>
                <a:latin typeface="Abadi Extra Light" panose="020B0204020104020204" pitchFamily="34" charset="0"/>
              </a:defRPr>
            </a:lvl1pPr>
          </a:lstStyle>
          <a:p>
            <a:pPr lvl="0"/>
            <a:r>
              <a:rPr lang="it-IT"/>
              <a:t>Inserisci</a:t>
            </a:r>
          </a:p>
        </p:txBody>
      </p:sp>
      <p:pic>
        <p:nvPicPr>
          <p:cNvPr id="2" name="Immagine 1">
            <a:extLst>
              <a:ext uri="{FF2B5EF4-FFF2-40B4-BE49-F238E27FC236}">
                <a16:creationId xmlns:a16="http://schemas.microsoft.com/office/drawing/2014/main" id="{B57450E3-C22D-40FD-9397-A5BD3CF696C8}"/>
              </a:ext>
            </a:extLst>
          </p:cNvPr>
          <p:cNvPicPr>
            <a:picLocks noChangeAspect="1"/>
          </p:cNvPicPr>
          <p:nvPr userDrawn="1"/>
        </p:nvPicPr>
        <p:blipFill>
          <a:blip r:embed="rId2"/>
          <a:stretch>
            <a:fillRect/>
          </a:stretch>
        </p:blipFill>
        <p:spPr>
          <a:xfrm>
            <a:off x="18362781" y="10661759"/>
            <a:ext cx="1669358" cy="611889"/>
          </a:xfrm>
          <a:prstGeom prst="rect">
            <a:avLst/>
          </a:prstGeom>
        </p:spPr>
      </p:pic>
    </p:spTree>
    <p:extLst>
      <p:ext uri="{BB962C8B-B14F-4D97-AF65-F5344CB8AC3E}">
        <p14:creationId xmlns:p14="http://schemas.microsoft.com/office/powerpoint/2010/main" val="819510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50" b="1" i="0">
                <a:solidFill>
                  <a:schemeClr val="tx1"/>
                </a:solidFill>
                <a:latin typeface="Lucida Sans"/>
                <a:cs typeface="Lucida San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3/15/2021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8755972" y="10380269"/>
            <a:ext cx="349612" cy="93984"/>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19163700" y="10379123"/>
            <a:ext cx="272515" cy="96803"/>
          </a:xfrm>
          <a:prstGeom prst="rect">
            <a:avLst/>
          </a:prstGeom>
          <a:blipFill>
            <a:blip r:embed="rId3" cstate="print"/>
            <a:stretch>
              <a:fillRect/>
            </a:stretch>
          </a:blipFill>
        </p:spPr>
        <p:txBody>
          <a:bodyPr wrap="square" lIns="0" tIns="0" rIns="0" bIns="0" rtlCol="0"/>
          <a:lstStyle/>
          <a:p>
            <a:endParaRPr/>
          </a:p>
        </p:txBody>
      </p:sp>
      <p:sp>
        <p:nvSpPr>
          <p:cNvPr id="18" name="bk object 18"/>
          <p:cNvSpPr/>
          <p:nvPr/>
        </p:nvSpPr>
        <p:spPr>
          <a:xfrm>
            <a:off x="1875594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19" name="bk object 19"/>
          <p:cNvSpPr/>
          <p:nvPr/>
        </p:nvSpPr>
        <p:spPr>
          <a:xfrm>
            <a:off x="1884758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20" name="bk object 20"/>
          <p:cNvSpPr/>
          <p:nvPr/>
        </p:nvSpPr>
        <p:spPr>
          <a:xfrm>
            <a:off x="1884758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21" name="bk object 21"/>
          <p:cNvSpPr/>
          <p:nvPr/>
        </p:nvSpPr>
        <p:spPr>
          <a:xfrm>
            <a:off x="1884758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22" name="bk object 22"/>
          <p:cNvSpPr/>
          <p:nvPr/>
        </p:nvSpPr>
        <p:spPr>
          <a:xfrm>
            <a:off x="1890832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23" name="bk object 23"/>
          <p:cNvSpPr/>
          <p:nvPr/>
        </p:nvSpPr>
        <p:spPr>
          <a:xfrm>
            <a:off x="1890832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24" name="bk object 24"/>
          <p:cNvSpPr/>
          <p:nvPr/>
        </p:nvSpPr>
        <p:spPr>
          <a:xfrm>
            <a:off x="1894113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25" name="bk object 25"/>
          <p:cNvSpPr/>
          <p:nvPr/>
        </p:nvSpPr>
        <p:spPr>
          <a:xfrm>
            <a:off x="19047347"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26" name="bk object 26"/>
          <p:cNvSpPr/>
          <p:nvPr/>
        </p:nvSpPr>
        <p:spPr>
          <a:xfrm>
            <a:off x="19142704"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27" name="bk object 27"/>
          <p:cNvSpPr/>
          <p:nvPr/>
        </p:nvSpPr>
        <p:spPr>
          <a:xfrm>
            <a:off x="1925966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28" name="bk object 28"/>
          <p:cNvSpPr/>
          <p:nvPr/>
        </p:nvSpPr>
        <p:spPr>
          <a:xfrm>
            <a:off x="18755941" y="10715898"/>
            <a:ext cx="469022" cy="96804"/>
          </a:xfrm>
          <a:prstGeom prst="rect">
            <a:avLst/>
          </a:prstGeom>
          <a:blipFill>
            <a:blip r:embed="rId4" cstate="print"/>
            <a:stretch>
              <a:fillRect/>
            </a:stretch>
          </a:blipFill>
        </p:spPr>
        <p:txBody>
          <a:bodyPr wrap="square" lIns="0" tIns="0" rIns="0" bIns="0" rtlCol="0"/>
          <a:lstStyle/>
          <a:p>
            <a:endParaRPr/>
          </a:p>
        </p:txBody>
      </p:sp>
      <p:sp>
        <p:nvSpPr>
          <p:cNvPr id="29" name="bk object 29"/>
          <p:cNvSpPr/>
          <p:nvPr/>
        </p:nvSpPr>
        <p:spPr>
          <a:xfrm>
            <a:off x="19244304" y="10717583"/>
            <a:ext cx="290493" cy="93433"/>
          </a:xfrm>
          <a:prstGeom prst="rect">
            <a:avLst/>
          </a:prstGeom>
          <a:blipFill>
            <a:blip r:embed="rId5" cstate="print"/>
            <a:stretch>
              <a:fillRect/>
            </a:stretch>
          </a:blipFill>
        </p:spPr>
        <p:txBody>
          <a:bodyPr wrap="square" lIns="0" tIns="0" rIns="0" bIns="0" rtlCol="0"/>
          <a:lstStyle/>
          <a:p>
            <a:endParaRPr/>
          </a:p>
        </p:txBody>
      </p:sp>
      <p:sp>
        <p:nvSpPr>
          <p:cNvPr id="30" name="bk object 30"/>
          <p:cNvSpPr/>
          <p:nvPr/>
        </p:nvSpPr>
        <p:spPr>
          <a:xfrm>
            <a:off x="19555111" y="10717583"/>
            <a:ext cx="266306" cy="93433"/>
          </a:xfrm>
          <a:prstGeom prst="rect">
            <a:avLst/>
          </a:prstGeom>
          <a:blipFill>
            <a:blip r:embed="rId6" cstate="print"/>
            <a:stretch>
              <a:fillRect/>
            </a:stretch>
          </a:blipFill>
        </p:spPr>
        <p:txBody>
          <a:bodyPr wrap="square" lIns="0" tIns="0" rIns="0" bIns="0" rtlCol="0"/>
          <a:lstStyle/>
          <a:p>
            <a:endParaRPr/>
          </a:p>
        </p:txBody>
      </p:sp>
      <p:sp>
        <p:nvSpPr>
          <p:cNvPr id="31" name="bk object 31"/>
          <p:cNvSpPr/>
          <p:nvPr/>
        </p:nvSpPr>
        <p:spPr>
          <a:xfrm>
            <a:off x="18632385"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32" name="bk object 32"/>
          <p:cNvSpPr/>
          <p:nvPr/>
        </p:nvSpPr>
        <p:spPr>
          <a:xfrm>
            <a:off x="17843227"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01A9E6">
              <a:alpha val="79998"/>
            </a:srgbClr>
          </a:solidFill>
        </p:spPr>
        <p:txBody>
          <a:bodyPr wrap="square" lIns="0" tIns="0" rIns="0" bIns="0" rtlCol="0"/>
          <a:lstStyle/>
          <a:p>
            <a:endParaRPr/>
          </a:p>
        </p:txBody>
      </p:sp>
      <p:sp>
        <p:nvSpPr>
          <p:cNvPr id="33" name="bk object 33"/>
          <p:cNvSpPr/>
          <p:nvPr/>
        </p:nvSpPr>
        <p:spPr>
          <a:xfrm>
            <a:off x="17601569"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971B67">
              <a:alpha val="79998"/>
            </a:srgbClr>
          </a:solidFill>
        </p:spPr>
        <p:txBody>
          <a:bodyPr wrap="square" lIns="0" tIns="0" rIns="0" bIns="0" rtlCol="0"/>
          <a:lstStyle/>
          <a:p>
            <a:endParaRPr/>
          </a:p>
        </p:txBody>
      </p:sp>
      <p:sp>
        <p:nvSpPr>
          <p:cNvPr id="34" name="bk object 34"/>
          <p:cNvSpPr/>
          <p:nvPr/>
        </p:nvSpPr>
        <p:spPr>
          <a:xfrm>
            <a:off x="18158316"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sp>
        <p:nvSpPr>
          <p:cNvPr id="35" name="bk object 35"/>
          <p:cNvSpPr/>
          <p:nvPr/>
        </p:nvSpPr>
        <p:spPr>
          <a:xfrm>
            <a:off x="638724" y="3581042"/>
            <a:ext cx="16596353" cy="6764191"/>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850" b="1" i="0">
                <a:solidFill>
                  <a:schemeClr val="tx1"/>
                </a:solidFill>
                <a:latin typeface="Lucida Sans"/>
                <a:cs typeface="Lucida Sans"/>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353611" y="2601150"/>
            <a:ext cx="8745284" cy="746417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3/15/2021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0231468" y="5011642"/>
            <a:ext cx="281305" cy="0"/>
          </a:xfrm>
          <a:custGeom>
            <a:avLst/>
            <a:gdLst/>
            <a:ahLst/>
            <a:cxnLst/>
            <a:rect l="l" t="t" r="r" b="b"/>
            <a:pathLst>
              <a:path w="281304">
                <a:moveTo>
                  <a:pt x="0" y="0"/>
                </a:moveTo>
                <a:lnTo>
                  <a:pt x="280776" y="0"/>
                </a:lnTo>
              </a:path>
            </a:pathLst>
          </a:custGeom>
          <a:ln w="80010">
            <a:solidFill>
              <a:srgbClr val="000000"/>
            </a:solidFill>
          </a:ln>
        </p:spPr>
        <p:txBody>
          <a:bodyPr wrap="square" lIns="0" tIns="0" rIns="0" bIns="0" rtlCol="0"/>
          <a:lstStyle/>
          <a:p>
            <a:endParaRPr/>
          </a:p>
        </p:txBody>
      </p:sp>
      <p:sp>
        <p:nvSpPr>
          <p:cNvPr id="17" name="bk object 17"/>
          <p:cNvSpPr/>
          <p:nvPr/>
        </p:nvSpPr>
        <p:spPr>
          <a:xfrm>
            <a:off x="10231468" y="4674457"/>
            <a:ext cx="90170" cy="297180"/>
          </a:xfrm>
          <a:custGeom>
            <a:avLst/>
            <a:gdLst/>
            <a:ahLst/>
            <a:cxnLst/>
            <a:rect l="l" t="t" r="r" b="b"/>
            <a:pathLst>
              <a:path w="90170" h="297179">
                <a:moveTo>
                  <a:pt x="0" y="297180"/>
                </a:moveTo>
                <a:lnTo>
                  <a:pt x="90007" y="297180"/>
                </a:lnTo>
                <a:lnTo>
                  <a:pt x="90007" y="0"/>
                </a:lnTo>
                <a:lnTo>
                  <a:pt x="0" y="0"/>
                </a:lnTo>
                <a:lnTo>
                  <a:pt x="0" y="297180"/>
                </a:lnTo>
                <a:close/>
              </a:path>
            </a:pathLst>
          </a:custGeom>
          <a:solidFill>
            <a:srgbClr val="000000"/>
          </a:solidFill>
        </p:spPr>
        <p:txBody>
          <a:bodyPr wrap="square" lIns="0" tIns="0" rIns="0" bIns="0" rtlCol="0"/>
          <a:lstStyle/>
          <a:p>
            <a:endParaRPr/>
          </a:p>
        </p:txBody>
      </p:sp>
      <p:sp>
        <p:nvSpPr>
          <p:cNvPr id="18" name="bk object 18"/>
          <p:cNvSpPr/>
          <p:nvPr/>
        </p:nvSpPr>
        <p:spPr>
          <a:xfrm>
            <a:off x="10560411" y="5011642"/>
            <a:ext cx="293370" cy="0"/>
          </a:xfrm>
          <a:custGeom>
            <a:avLst/>
            <a:gdLst/>
            <a:ahLst/>
            <a:cxnLst/>
            <a:rect l="l" t="t" r="r" b="b"/>
            <a:pathLst>
              <a:path w="293370">
                <a:moveTo>
                  <a:pt x="0" y="0"/>
                </a:moveTo>
                <a:lnTo>
                  <a:pt x="293237" y="0"/>
                </a:lnTo>
              </a:path>
            </a:pathLst>
          </a:custGeom>
          <a:ln w="80010">
            <a:solidFill>
              <a:srgbClr val="000000"/>
            </a:solidFill>
          </a:ln>
        </p:spPr>
        <p:txBody>
          <a:bodyPr wrap="square" lIns="0" tIns="0" rIns="0" bIns="0" rtlCol="0"/>
          <a:lstStyle/>
          <a:p>
            <a:endParaRPr/>
          </a:p>
        </p:txBody>
      </p:sp>
      <p:sp>
        <p:nvSpPr>
          <p:cNvPr id="19" name="bk object 19"/>
          <p:cNvSpPr/>
          <p:nvPr/>
        </p:nvSpPr>
        <p:spPr>
          <a:xfrm>
            <a:off x="10560411" y="4931632"/>
            <a:ext cx="90170" cy="0"/>
          </a:xfrm>
          <a:custGeom>
            <a:avLst/>
            <a:gdLst/>
            <a:ahLst/>
            <a:cxnLst/>
            <a:rect l="l" t="t" r="r" b="b"/>
            <a:pathLst>
              <a:path w="90170">
                <a:moveTo>
                  <a:pt x="0" y="0"/>
                </a:moveTo>
                <a:lnTo>
                  <a:pt x="90007" y="0"/>
                </a:lnTo>
              </a:path>
            </a:pathLst>
          </a:custGeom>
          <a:ln w="80010">
            <a:solidFill>
              <a:srgbClr val="000000"/>
            </a:solidFill>
          </a:ln>
        </p:spPr>
        <p:txBody>
          <a:bodyPr wrap="square" lIns="0" tIns="0" rIns="0" bIns="0" rtlCol="0"/>
          <a:lstStyle/>
          <a:p>
            <a:endParaRPr/>
          </a:p>
        </p:txBody>
      </p:sp>
      <p:sp>
        <p:nvSpPr>
          <p:cNvPr id="20" name="bk object 20"/>
          <p:cNvSpPr/>
          <p:nvPr/>
        </p:nvSpPr>
        <p:spPr>
          <a:xfrm>
            <a:off x="10560411" y="4855432"/>
            <a:ext cx="262255" cy="0"/>
          </a:xfrm>
          <a:custGeom>
            <a:avLst/>
            <a:gdLst/>
            <a:ahLst/>
            <a:cxnLst/>
            <a:rect l="l" t="t" r="r" b="b"/>
            <a:pathLst>
              <a:path w="262254">
                <a:moveTo>
                  <a:pt x="0" y="0"/>
                </a:moveTo>
                <a:lnTo>
                  <a:pt x="262096" y="0"/>
                </a:lnTo>
              </a:path>
            </a:pathLst>
          </a:custGeom>
          <a:ln w="72389">
            <a:solidFill>
              <a:srgbClr val="000000"/>
            </a:solidFill>
          </a:ln>
        </p:spPr>
        <p:txBody>
          <a:bodyPr wrap="square" lIns="0" tIns="0" rIns="0" bIns="0" rtlCol="0"/>
          <a:lstStyle/>
          <a:p>
            <a:endParaRPr/>
          </a:p>
        </p:txBody>
      </p:sp>
      <p:sp>
        <p:nvSpPr>
          <p:cNvPr id="21" name="bk object 21"/>
          <p:cNvSpPr/>
          <p:nvPr/>
        </p:nvSpPr>
        <p:spPr>
          <a:xfrm>
            <a:off x="10560411" y="4787487"/>
            <a:ext cx="90170" cy="0"/>
          </a:xfrm>
          <a:custGeom>
            <a:avLst/>
            <a:gdLst/>
            <a:ahLst/>
            <a:cxnLst/>
            <a:rect l="l" t="t" r="r" b="b"/>
            <a:pathLst>
              <a:path w="90170">
                <a:moveTo>
                  <a:pt x="0" y="0"/>
                </a:moveTo>
                <a:lnTo>
                  <a:pt x="90007" y="0"/>
                </a:lnTo>
              </a:path>
            </a:pathLst>
          </a:custGeom>
          <a:ln w="63499">
            <a:solidFill>
              <a:srgbClr val="000000"/>
            </a:solidFill>
          </a:ln>
        </p:spPr>
        <p:txBody>
          <a:bodyPr wrap="square" lIns="0" tIns="0" rIns="0" bIns="0" rtlCol="0"/>
          <a:lstStyle/>
          <a:p>
            <a:endParaRPr/>
          </a:p>
        </p:txBody>
      </p:sp>
      <p:sp>
        <p:nvSpPr>
          <p:cNvPr id="22" name="bk object 22"/>
          <p:cNvSpPr/>
          <p:nvPr/>
        </p:nvSpPr>
        <p:spPr>
          <a:xfrm>
            <a:off x="10560411" y="4715097"/>
            <a:ext cx="287655" cy="0"/>
          </a:xfrm>
          <a:custGeom>
            <a:avLst/>
            <a:gdLst/>
            <a:ahLst/>
            <a:cxnLst/>
            <a:rect l="l" t="t" r="r" b="b"/>
            <a:pathLst>
              <a:path w="287654">
                <a:moveTo>
                  <a:pt x="0" y="0"/>
                </a:moveTo>
                <a:lnTo>
                  <a:pt x="287572" y="0"/>
                </a:lnTo>
              </a:path>
            </a:pathLst>
          </a:custGeom>
          <a:ln w="81280">
            <a:solidFill>
              <a:srgbClr val="000000"/>
            </a:solidFill>
          </a:ln>
        </p:spPr>
        <p:txBody>
          <a:bodyPr wrap="square" lIns="0" tIns="0" rIns="0" bIns="0" rtlCol="0"/>
          <a:lstStyle/>
          <a:p>
            <a:endParaRPr/>
          </a:p>
        </p:txBody>
      </p:sp>
      <p:sp>
        <p:nvSpPr>
          <p:cNvPr id="23" name="bk object 23"/>
          <p:cNvSpPr/>
          <p:nvPr/>
        </p:nvSpPr>
        <p:spPr>
          <a:xfrm>
            <a:off x="10877449" y="4674642"/>
            <a:ext cx="387350" cy="377190"/>
          </a:xfrm>
          <a:custGeom>
            <a:avLst/>
            <a:gdLst/>
            <a:ahLst/>
            <a:cxnLst/>
            <a:rect l="l" t="t" r="r" b="b"/>
            <a:pathLst>
              <a:path w="387350" h="377189">
                <a:moveTo>
                  <a:pt x="247940" y="0"/>
                </a:moveTo>
                <a:lnTo>
                  <a:pt x="139828" y="0"/>
                </a:lnTo>
                <a:lnTo>
                  <a:pt x="0" y="377004"/>
                </a:lnTo>
                <a:lnTo>
                  <a:pt x="98499" y="377004"/>
                </a:lnTo>
                <a:lnTo>
                  <a:pt x="124540" y="296619"/>
                </a:lnTo>
                <a:lnTo>
                  <a:pt x="357517" y="296619"/>
                </a:lnTo>
                <a:lnTo>
                  <a:pt x="330749" y="224160"/>
                </a:lnTo>
                <a:lnTo>
                  <a:pt x="144917" y="224160"/>
                </a:lnTo>
                <a:lnTo>
                  <a:pt x="192475" y="75285"/>
                </a:lnTo>
                <a:lnTo>
                  <a:pt x="275752" y="75285"/>
                </a:lnTo>
                <a:lnTo>
                  <a:pt x="247940" y="0"/>
                </a:lnTo>
                <a:close/>
              </a:path>
              <a:path w="387350" h="377189">
                <a:moveTo>
                  <a:pt x="357517" y="296619"/>
                </a:moveTo>
                <a:lnTo>
                  <a:pt x="260400" y="296619"/>
                </a:lnTo>
                <a:lnTo>
                  <a:pt x="286452" y="377004"/>
                </a:lnTo>
                <a:lnTo>
                  <a:pt x="387213" y="377004"/>
                </a:lnTo>
                <a:lnTo>
                  <a:pt x="357517" y="296619"/>
                </a:lnTo>
                <a:close/>
              </a:path>
              <a:path w="387350" h="377189">
                <a:moveTo>
                  <a:pt x="275752" y="75285"/>
                </a:moveTo>
                <a:lnTo>
                  <a:pt x="192475" y="75285"/>
                </a:lnTo>
                <a:lnTo>
                  <a:pt x="239458" y="224160"/>
                </a:lnTo>
                <a:lnTo>
                  <a:pt x="330749" y="224160"/>
                </a:lnTo>
                <a:lnTo>
                  <a:pt x="275752" y="75285"/>
                </a:lnTo>
                <a:close/>
              </a:path>
            </a:pathLst>
          </a:custGeom>
          <a:solidFill>
            <a:srgbClr val="000000"/>
          </a:solidFill>
        </p:spPr>
        <p:txBody>
          <a:bodyPr wrap="square" lIns="0" tIns="0" rIns="0" bIns="0" rtlCol="0"/>
          <a:lstStyle/>
          <a:p>
            <a:endParaRPr/>
          </a:p>
        </p:txBody>
      </p:sp>
      <p:sp>
        <p:nvSpPr>
          <p:cNvPr id="24" name="bk object 24"/>
          <p:cNvSpPr/>
          <p:nvPr/>
        </p:nvSpPr>
        <p:spPr>
          <a:xfrm>
            <a:off x="11306064" y="4674642"/>
            <a:ext cx="336550" cy="377190"/>
          </a:xfrm>
          <a:custGeom>
            <a:avLst/>
            <a:gdLst/>
            <a:ahLst/>
            <a:cxnLst/>
            <a:rect l="l" t="t" r="r" b="b"/>
            <a:pathLst>
              <a:path w="336550" h="377189">
                <a:moveTo>
                  <a:pt x="112656" y="0"/>
                </a:moveTo>
                <a:lnTo>
                  <a:pt x="0" y="0"/>
                </a:lnTo>
                <a:lnTo>
                  <a:pt x="0" y="377004"/>
                </a:lnTo>
                <a:lnTo>
                  <a:pt x="86615" y="377004"/>
                </a:lnTo>
                <a:lnTo>
                  <a:pt x="86615" y="118875"/>
                </a:lnTo>
                <a:lnTo>
                  <a:pt x="177426" y="118875"/>
                </a:lnTo>
                <a:lnTo>
                  <a:pt x="112656" y="0"/>
                </a:lnTo>
                <a:close/>
              </a:path>
              <a:path w="336550" h="377189">
                <a:moveTo>
                  <a:pt x="177426" y="118875"/>
                </a:moveTo>
                <a:lnTo>
                  <a:pt x="86615" y="118875"/>
                </a:lnTo>
                <a:lnTo>
                  <a:pt x="228139" y="377004"/>
                </a:lnTo>
                <a:lnTo>
                  <a:pt x="336262" y="377004"/>
                </a:lnTo>
                <a:lnTo>
                  <a:pt x="336262" y="252463"/>
                </a:lnTo>
                <a:lnTo>
                  <a:pt x="250212" y="252463"/>
                </a:lnTo>
                <a:lnTo>
                  <a:pt x="177426" y="118875"/>
                </a:lnTo>
                <a:close/>
              </a:path>
              <a:path w="336550" h="377189">
                <a:moveTo>
                  <a:pt x="336262" y="0"/>
                </a:moveTo>
                <a:lnTo>
                  <a:pt x="250212" y="0"/>
                </a:lnTo>
                <a:lnTo>
                  <a:pt x="250212" y="252463"/>
                </a:lnTo>
                <a:lnTo>
                  <a:pt x="336262" y="252463"/>
                </a:lnTo>
                <a:lnTo>
                  <a:pt x="336262" y="0"/>
                </a:lnTo>
                <a:close/>
              </a:path>
            </a:pathLst>
          </a:custGeom>
          <a:solidFill>
            <a:srgbClr val="000000"/>
          </a:solidFill>
        </p:spPr>
        <p:txBody>
          <a:bodyPr wrap="square" lIns="0" tIns="0" rIns="0" bIns="0" rtlCol="0"/>
          <a:lstStyle/>
          <a:p>
            <a:endParaRPr/>
          </a:p>
        </p:txBody>
      </p:sp>
      <p:sp>
        <p:nvSpPr>
          <p:cNvPr id="25" name="bk object 25"/>
          <p:cNvSpPr/>
          <p:nvPr/>
        </p:nvSpPr>
        <p:spPr>
          <a:xfrm>
            <a:off x="11876748" y="4900362"/>
            <a:ext cx="90170" cy="151130"/>
          </a:xfrm>
          <a:custGeom>
            <a:avLst/>
            <a:gdLst/>
            <a:ahLst/>
            <a:cxnLst/>
            <a:rect l="l" t="t" r="r" b="b"/>
            <a:pathLst>
              <a:path w="90170" h="151129">
                <a:moveTo>
                  <a:pt x="0" y="151130"/>
                </a:moveTo>
                <a:lnTo>
                  <a:pt x="90007" y="151130"/>
                </a:lnTo>
                <a:lnTo>
                  <a:pt x="90007" y="0"/>
                </a:lnTo>
                <a:lnTo>
                  <a:pt x="0" y="0"/>
                </a:lnTo>
                <a:lnTo>
                  <a:pt x="0" y="151130"/>
                </a:lnTo>
                <a:close/>
              </a:path>
            </a:pathLst>
          </a:custGeom>
          <a:solidFill>
            <a:srgbClr val="000000"/>
          </a:solidFill>
        </p:spPr>
        <p:txBody>
          <a:bodyPr wrap="square" lIns="0" tIns="0" rIns="0" bIns="0" rtlCol="0"/>
          <a:lstStyle/>
          <a:p>
            <a:endParaRPr/>
          </a:p>
        </p:txBody>
      </p:sp>
      <p:sp>
        <p:nvSpPr>
          <p:cNvPr id="26" name="bk object 26"/>
          <p:cNvSpPr/>
          <p:nvPr/>
        </p:nvSpPr>
        <p:spPr>
          <a:xfrm>
            <a:off x="11876748" y="4864167"/>
            <a:ext cx="262255" cy="0"/>
          </a:xfrm>
          <a:custGeom>
            <a:avLst/>
            <a:gdLst/>
            <a:ahLst/>
            <a:cxnLst/>
            <a:rect l="l" t="t" r="r" b="b"/>
            <a:pathLst>
              <a:path w="262254">
                <a:moveTo>
                  <a:pt x="0" y="0"/>
                </a:moveTo>
                <a:lnTo>
                  <a:pt x="262096" y="0"/>
                </a:lnTo>
              </a:path>
            </a:pathLst>
          </a:custGeom>
          <a:ln w="72389">
            <a:solidFill>
              <a:srgbClr val="000000"/>
            </a:solidFill>
          </a:ln>
        </p:spPr>
        <p:txBody>
          <a:bodyPr wrap="square" lIns="0" tIns="0" rIns="0" bIns="0" rtlCol="0"/>
          <a:lstStyle/>
          <a:p>
            <a:endParaRPr/>
          </a:p>
        </p:txBody>
      </p:sp>
      <p:sp>
        <p:nvSpPr>
          <p:cNvPr id="27" name="bk object 27"/>
          <p:cNvSpPr/>
          <p:nvPr/>
        </p:nvSpPr>
        <p:spPr>
          <a:xfrm>
            <a:off x="11876748" y="4791778"/>
            <a:ext cx="90170" cy="0"/>
          </a:xfrm>
          <a:custGeom>
            <a:avLst/>
            <a:gdLst/>
            <a:ahLst/>
            <a:cxnLst/>
            <a:rect l="l" t="t" r="r" b="b"/>
            <a:pathLst>
              <a:path w="90170">
                <a:moveTo>
                  <a:pt x="0" y="0"/>
                </a:moveTo>
                <a:lnTo>
                  <a:pt x="90007" y="0"/>
                </a:lnTo>
              </a:path>
            </a:pathLst>
          </a:custGeom>
          <a:ln w="72389">
            <a:solidFill>
              <a:srgbClr val="000000"/>
            </a:solidFill>
          </a:ln>
        </p:spPr>
        <p:txBody>
          <a:bodyPr wrap="square" lIns="0" tIns="0" rIns="0" bIns="0" rtlCol="0"/>
          <a:lstStyle/>
          <a:p>
            <a:endParaRPr/>
          </a:p>
        </p:txBody>
      </p:sp>
      <p:sp>
        <p:nvSpPr>
          <p:cNvPr id="28" name="bk object 28"/>
          <p:cNvSpPr/>
          <p:nvPr/>
        </p:nvSpPr>
        <p:spPr>
          <a:xfrm>
            <a:off x="11876748" y="4714942"/>
            <a:ext cx="291465" cy="0"/>
          </a:xfrm>
          <a:custGeom>
            <a:avLst/>
            <a:gdLst/>
            <a:ahLst/>
            <a:cxnLst/>
            <a:rect l="l" t="t" r="r" b="b"/>
            <a:pathLst>
              <a:path w="291465">
                <a:moveTo>
                  <a:pt x="0" y="0"/>
                </a:moveTo>
                <a:lnTo>
                  <a:pt x="290964" y="0"/>
                </a:lnTo>
              </a:path>
            </a:pathLst>
          </a:custGeom>
          <a:ln w="81279">
            <a:solidFill>
              <a:srgbClr val="000000"/>
            </a:solidFill>
          </a:ln>
        </p:spPr>
        <p:txBody>
          <a:bodyPr wrap="square" lIns="0" tIns="0" rIns="0" bIns="0" rtlCol="0"/>
          <a:lstStyle/>
          <a:p>
            <a:endParaRPr/>
          </a:p>
        </p:txBody>
      </p:sp>
      <p:sp>
        <p:nvSpPr>
          <p:cNvPr id="29" name="bk object 29"/>
          <p:cNvSpPr/>
          <p:nvPr/>
        </p:nvSpPr>
        <p:spPr>
          <a:xfrm>
            <a:off x="12201199" y="4667847"/>
            <a:ext cx="386080" cy="391160"/>
          </a:xfrm>
          <a:custGeom>
            <a:avLst/>
            <a:gdLst/>
            <a:ahLst/>
            <a:cxnLst/>
            <a:rect l="l" t="t" r="r" b="b"/>
            <a:pathLst>
              <a:path w="386079" h="391160">
                <a:moveTo>
                  <a:pt x="192454" y="0"/>
                </a:moveTo>
                <a:lnTo>
                  <a:pt x="143829" y="5114"/>
                </a:lnTo>
                <a:lnTo>
                  <a:pt x="101572" y="19704"/>
                </a:lnTo>
                <a:lnTo>
                  <a:pt x="66088" y="42641"/>
                </a:lnTo>
                <a:lnTo>
                  <a:pt x="37783" y="72798"/>
                </a:lnTo>
                <a:lnTo>
                  <a:pt x="17062" y="109044"/>
                </a:lnTo>
                <a:lnTo>
                  <a:pt x="4333" y="150252"/>
                </a:lnTo>
                <a:lnTo>
                  <a:pt x="0" y="195292"/>
                </a:lnTo>
                <a:lnTo>
                  <a:pt x="4333" y="240514"/>
                </a:lnTo>
                <a:lnTo>
                  <a:pt x="17062" y="281794"/>
                </a:lnTo>
                <a:lnTo>
                  <a:pt x="37783" y="318032"/>
                </a:lnTo>
                <a:lnTo>
                  <a:pt x="66088" y="348130"/>
                </a:lnTo>
                <a:lnTo>
                  <a:pt x="101572" y="370989"/>
                </a:lnTo>
                <a:lnTo>
                  <a:pt x="143829" y="385510"/>
                </a:lnTo>
                <a:lnTo>
                  <a:pt x="192454" y="390595"/>
                </a:lnTo>
                <a:lnTo>
                  <a:pt x="241146" y="385510"/>
                </a:lnTo>
                <a:lnTo>
                  <a:pt x="283568" y="370989"/>
                </a:lnTo>
                <a:lnTo>
                  <a:pt x="319275" y="348130"/>
                </a:lnTo>
                <a:lnTo>
                  <a:pt x="347822" y="318032"/>
                </a:lnTo>
                <a:lnTo>
                  <a:pt x="353649" y="307948"/>
                </a:lnTo>
                <a:lnTo>
                  <a:pt x="192454" y="307948"/>
                </a:lnTo>
                <a:lnTo>
                  <a:pt x="149753" y="299183"/>
                </a:lnTo>
                <a:lnTo>
                  <a:pt x="118728" y="275187"/>
                </a:lnTo>
                <a:lnTo>
                  <a:pt x="99802" y="239408"/>
                </a:lnTo>
                <a:lnTo>
                  <a:pt x="93400" y="195292"/>
                </a:lnTo>
                <a:lnTo>
                  <a:pt x="99802" y="151425"/>
                </a:lnTo>
                <a:lnTo>
                  <a:pt x="118728" y="115622"/>
                </a:lnTo>
                <a:lnTo>
                  <a:pt x="149753" y="91492"/>
                </a:lnTo>
                <a:lnTo>
                  <a:pt x="192454" y="82646"/>
                </a:lnTo>
                <a:lnTo>
                  <a:pt x="353512" y="82646"/>
                </a:lnTo>
                <a:lnTo>
                  <a:pt x="347822" y="72798"/>
                </a:lnTo>
                <a:lnTo>
                  <a:pt x="319275" y="42641"/>
                </a:lnTo>
                <a:lnTo>
                  <a:pt x="283568" y="19704"/>
                </a:lnTo>
                <a:lnTo>
                  <a:pt x="241146" y="5114"/>
                </a:lnTo>
                <a:lnTo>
                  <a:pt x="192454" y="0"/>
                </a:lnTo>
                <a:close/>
              </a:path>
              <a:path w="386079" h="391160">
                <a:moveTo>
                  <a:pt x="353512" y="82646"/>
                </a:moveTo>
                <a:lnTo>
                  <a:pt x="192454" y="82646"/>
                </a:lnTo>
                <a:lnTo>
                  <a:pt x="235248" y="91492"/>
                </a:lnTo>
                <a:lnTo>
                  <a:pt x="266474" y="115622"/>
                </a:lnTo>
                <a:lnTo>
                  <a:pt x="285601" y="151425"/>
                </a:lnTo>
                <a:lnTo>
                  <a:pt x="292095" y="195292"/>
                </a:lnTo>
                <a:lnTo>
                  <a:pt x="285601" y="239408"/>
                </a:lnTo>
                <a:lnTo>
                  <a:pt x="266474" y="275187"/>
                </a:lnTo>
                <a:lnTo>
                  <a:pt x="235248" y="299183"/>
                </a:lnTo>
                <a:lnTo>
                  <a:pt x="192454" y="307948"/>
                </a:lnTo>
                <a:lnTo>
                  <a:pt x="353649" y="307948"/>
                </a:lnTo>
                <a:lnTo>
                  <a:pt x="368763" y="281794"/>
                </a:lnTo>
                <a:lnTo>
                  <a:pt x="381655" y="240514"/>
                </a:lnTo>
                <a:lnTo>
                  <a:pt x="386051" y="195292"/>
                </a:lnTo>
                <a:lnTo>
                  <a:pt x="381655" y="150252"/>
                </a:lnTo>
                <a:lnTo>
                  <a:pt x="368763" y="109044"/>
                </a:lnTo>
                <a:lnTo>
                  <a:pt x="353512" y="82646"/>
                </a:lnTo>
                <a:close/>
              </a:path>
            </a:pathLst>
          </a:custGeom>
          <a:solidFill>
            <a:srgbClr val="000000"/>
          </a:solidFill>
        </p:spPr>
        <p:txBody>
          <a:bodyPr wrap="square" lIns="0" tIns="0" rIns="0" bIns="0" rtlCol="0"/>
          <a:lstStyle/>
          <a:p>
            <a:endParaRPr/>
          </a:p>
        </p:txBody>
      </p:sp>
      <p:sp>
        <p:nvSpPr>
          <p:cNvPr id="30" name="bk object 30"/>
          <p:cNvSpPr/>
          <p:nvPr/>
        </p:nvSpPr>
        <p:spPr>
          <a:xfrm>
            <a:off x="12646745" y="4674642"/>
            <a:ext cx="329565" cy="377190"/>
          </a:xfrm>
          <a:custGeom>
            <a:avLst/>
            <a:gdLst/>
            <a:ahLst/>
            <a:cxnLst/>
            <a:rect l="l" t="t" r="r" b="b"/>
            <a:pathLst>
              <a:path w="329565" h="377189">
                <a:moveTo>
                  <a:pt x="177177" y="0"/>
                </a:moveTo>
                <a:lnTo>
                  <a:pt x="0" y="0"/>
                </a:lnTo>
                <a:lnTo>
                  <a:pt x="0" y="377004"/>
                </a:lnTo>
                <a:lnTo>
                  <a:pt x="90573" y="377004"/>
                </a:lnTo>
                <a:lnTo>
                  <a:pt x="90573" y="246233"/>
                </a:lnTo>
                <a:lnTo>
                  <a:pt x="258092" y="246233"/>
                </a:lnTo>
                <a:lnTo>
                  <a:pt x="248515" y="228684"/>
                </a:lnTo>
                <a:lnTo>
                  <a:pt x="274285" y="212657"/>
                </a:lnTo>
                <a:lnTo>
                  <a:pt x="296767" y="189202"/>
                </a:lnTo>
                <a:lnTo>
                  <a:pt x="304419" y="174340"/>
                </a:lnTo>
                <a:lnTo>
                  <a:pt x="90573" y="174340"/>
                </a:lnTo>
                <a:lnTo>
                  <a:pt x="90573" y="80939"/>
                </a:lnTo>
                <a:lnTo>
                  <a:pt x="313006" y="80939"/>
                </a:lnTo>
                <a:lnTo>
                  <a:pt x="312951" y="80561"/>
                </a:lnTo>
                <a:lnTo>
                  <a:pt x="295788" y="47432"/>
                </a:lnTo>
                <a:lnTo>
                  <a:pt x="267347" y="22022"/>
                </a:lnTo>
                <a:lnTo>
                  <a:pt x="227766" y="5740"/>
                </a:lnTo>
                <a:lnTo>
                  <a:pt x="177177" y="0"/>
                </a:lnTo>
                <a:close/>
              </a:path>
              <a:path w="329565" h="377189">
                <a:moveTo>
                  <a:pt x="258092" y="246233"/>
                </a:moveTo>
                <a:lnTo>
                  <a:pt x="160769" y="246233"/>
                </a:lnTo>
                <a:lnTo>
                  <a:pt x="228694" y="377004"/>
                </a:lnTo>
                <a:lnTo>
                  <a:pt x="329455" y="377004"/>
                </a:lnTo>
                <a:lnTo>
                  <a:pt x="258092" y="246233"/>
                </a:lnTo>
                <a:close/>
              </a:path>
              <a:path w="329565" h="377189">
                <a:moveTo>
                  <a:pt x="313006" y="80939"/>
                </a:moveTo>
                <a:lnTo>
                  <a:pt x="175481" y="80939"/>
                </a:lnTo>
                <a:lnTo>
                  <a:pt x="195714" y="83974"/>
                </a:lnTo>
                <a:lnTo>
                  <a:pt x="212069" y="92899"/>
                </a:lnTo>
                <a:lnTo>
                  <a:pt x="223009" y="107448"/>
                </a:lnTo>
                <a:lnTo>
                  <a:pt x="226998" y="127357"/>
                </a:lnTo>
                <a:lnTo>
                  <a:pt x="223089" y="147120"/>
                </a:lnTo>
                <a:lnTo>
                  <a:pt x="212281" y="161890"/>
                </a:lnTo>
                <a:lnTo>
                  <a:pt x="195952" y="171139"/>
                </a:lnTo>
                <a:lnTo>
                  <a:pt x="175481" y="174340"/>
                </a:lnTo>
                <a:lnTo>
                  <a:pt x="304419" y="174340"/>
                </a:lnTo>
                <a:lnTo>
                  <a:pt x="312669" y="158316"/>
                </a:lnTo>
                <a:lnTo>
                  <a:pt x="318702" y="119996"/>
                </a:lnTo>
                <a:lnTo>
                  <a:pt x="313006" y="80939"/>
                </a:lnTo>
                <a:close/>
              </a:path>
            </a:pathLst>
          </a:custGeom>
          <a:solidFill>
            <a:srgbClr val="000000"/>
          </a:solidFill>
        </p:spPr>
        <p:txBody>
          <a:bodyPr wrap="square" lIns="0" tIns="0" rIns="0" bIns="0" rtlCol="0"/>
          <a:lstStyle/>
          <a:p>
            <a:endParaRPr/>
          </a:p>
        </p:txBody>
      </p:sp>
      <p:sp>
        <p:nvSpPr>
          <p:cNvPr id="31" name="bk object 31"/>
          <p:cNvSpPr/>
          <p:nvPr/>
        </p:nvSpPr>
        <p:spPr>
          <a:xfrm>
            <a:off x="10231458" y="5354067"/>
            <a:ext cx="318770" cy="377190"/>
          </a:xfrm>
          <a:custGeom>
            <a:avLst/>
            <a:gdLst/>
            <a:ahLst/>
            <a:cxnLst/>
            <a:rect l="l" t="t" r="r" b="b"/>
            <a:pathLst>
              <a:path w="318770" h="377189">
                <a:moveTo>
                  <a:pt x="174916" y="0"/>
                </a:moveTo>
                <a:lnTo>
                  <a:pt x="0" y="0"/>
                </a:lnTo>
                <a:lnTo>
                  <a:pt x="0" y="377004"/>
                </a:lnTo>
                <a:lnTo>
                  <a:pt x="90573" y="377004"/>
                </a:lnTo>
                <a:lnTo>
                  <a:pt x="90573" y="256997"/>
                </a:lnTo>
                <a:lnTo>
                  <a:pt x="174916" y="256997"/>
                </a:lnTo>
                <a:lnTo>
                  <a:pt x="223999" y="251136"/>
                </a:lnTo>
                <a:lnTo>
                  <a:pt x="263927" y="234298"/>
                </a:lnTo>
                <a:lnTo>
                  <a:pt x="293692" y="207597"/>
                </a:lnTo>
                <a:lnTo>
                  <a:pt x="310244" y="176046"/>
                </a:lnTo>
                <a:lnTo>
                  <a:pt x="90573" y="176046"/>
                </a:lnTo>
                <a:lnTo>
                  <a:pt x="90573" y="80950"/>
                </a:lnTo>
                <a:lnTo>
                  <a:pt x="309847" y="80950"/>
                </a:lnTo>
                <a:lnTo>
                  <a:pt x="293692" y="49888"/>
                </a:lnTo>
                <a:lnTo>
                  <a:pt x="263927" y="22934"/>
                </a:lnTo>
                <a:lnTo>
                  <a:pt x="223999" y="5923"/>
                </a:lnTo>
                <a:lnTo>
                  <a:pt x="174916" y="0"/>
                </a:lnTo>
                <a:close/>
              </a:path>
              <a:path w="318770" h="377189">
                <a:moveTo>
                  <a:pt x="309847" y="80950"/>
                </a:moveTo>
                <a:lnTo>
                  <a:pt x="173795" y="80950"/>
                </a:lnTo>
                <a:lnTo>
                  <a:pt x="195724" y="83843"/>
                </a:lnTo>
                <a:lnTo>
                  <a:pt x="212504" y="92626"/>
                </a:lnTo>
                <a:lnTo>
                  <a:pt x="223232" y="107459"/>
                </a:lnTo>
                <a:lnTo>
                  <a:pt x="227008" y="128498"/>
                </a:lnTo>
                <a:lnTo>
                  <a:pt x="223232" y="149299"/>
                </a:lnTo>
                <a:lnTo>
                  <a:pt x="212504" y="164158"/>
                </a:lnTo>
                <a:lnTo>
                  <a:pt x="195724" y="173074"/>
                </a:lnTo>
                <a:lnTo>
                  <a:pt x="173795" y="176046"/>
                </a:lnTo>
                <a:lnTo>
                  <a:pt x="310244" y="176046"/>
                </a:lnTo>
                <a:lnTo>
                  <a:pt x="312290" y="172147"/>
                </a:lnTo>
                <a:lnTo>
                  <a:pt x="318712" y="129064"/>
                </a:lnTo>
                <a:lnTo>
                  <a:pt x="312290" y="85646"/>
                </a:lnTo>
                <a:lnTo>
                  <a:pt x="309847" y="80950"/>
                </a:lnTo>
                <a:close/>
              </a:path>
            </a:pathLst>
          </a:custGeom>
          <a:solidFill>
            <a:srgbClr val="000000"/>
          </a:solidFill>
        </p:spPr>
        <p:txBody>
          <a:bodyPr wrap="square" lIns="0" tIns="0" rIns="0" bIns="0" rtlCol="0"/>
          <a:lstStyle/>
          <a:p>
            <a:endParaRPr/>
          </a:p>
        </p:txBody>
      </p:sp>
      <p:sp>
        <p:nvSpPr>
          <p:cNvPr id="32" name="bk object 32"/>
          <p:cNvSpPr/>
          <p:nvPr/>
        </p:nvSpPr>
        <p:spPr>
          <a:xfrm>
            <a:off x="10601153" y="5573591"/>
            <a:ext cx="90805" cy="157480"/>
          </a:xfrm>
          <a:custGeom>
            <a:avLst/>
            <a:gdLst/>
            <a:ahLst/>
            <a:cxnLst/>
            <a:rect l="l" t="t" r="r" b="b"/>
            <a:pathLst>
              <a:path w="90804" h="157479">
                <a:moveTo>
                  <a:pt x="0" y="157479"/>
                </a:moveTo>
                <a:lnTo>
                  <a:pt x="90573" y="157479"/>
                </a:lnTo>
                <a:lnTo>
                  <a:pt x="90573" y="0"/>
                </a:lnTo>
                <a:lnTo>
                  <a:pt x="0" y="0"/>
                </a:lnTo>
                <a:lnTo>
                  <a:pt x="0" y="157479"/>
                </a:lnTo>
                <a:close/>
              </a:path>
            </a:pathLst>
          </a:custGeom>
          <a:solidFill>
            <a:srgbClr val="000000"/>
          </a:solidFill>
        </p:spPr>
        <p:txBody>
          <a:bodyPr wrap="square" lIns="0" tIns="0" rIns="0" bIns="0" rtlCol="0"/>
          <a:lstStyle/>
          <a:p>
            <a:endParaRPr/>
          </a:p>
        </p:txBody>
      </p:sp>
      <p:sp>
        <p:nvSpPr>
          <p:cNvPr id="33" name="bk object 33"/>
          <p:cNvSpPr/>
          <p:nvPr/>
        </p:nvSpPr>
        <p:spPr>
          <a:xfrm>
            <a:off x="10601153" y="5533586"/>
            <a:ext cx="336550" cy="0"/>
          </a:xfrm>
          <a:custGeom>
            <a:avLst/>
            <a:gdLst/>
            <a:ahLst/>
            <a:cxnLst/>
            <a:rect l="l" t="t" r="r" b="b"/>
            <a:pathLst>
              <a:path w="336550">
                <a:moveTo>
                  <a:pt x="0" y="0"/>
                </a:moveTo>
                <a:lnTo>
                  <a:pt x="336251" y="0"/>
                </a:lnTo>
              </a:path>
            </a:pathLst>
          </a:custGeom>
          <a:ln w="80010">
            <a:solidFill>
              <a:srgbClr val="000000"/>
            </a:solidFill>
          </a:ln>
        </p:spPr>
        <p:txBody>
          <a:bodyPr wrap="square" lIns="0" tIns="0" rIns="0" bIns="0" rtlCol="0"/>
          <a:lstStyle/>
          <a:p>
            <a:endParaRPr/>
          </a:p>
        </p:txBody>
      </p:sp>
      <p:sp>
        <p:nvSpPr>
          <p:cNvPr id="34" name="bk object 34"/>
          <p:cNvSpPr/>
          <p:nvPr/>
        </p:nvSpPr>
        <p:spPr>
          <a:xfrm>
            <a:off x="10601153" y="5353881"/>
            <a:ext cx="90805" cy="139700"/>
          </a:xfrm>
          <a:custGeom>
            <a:avLst/>
            <a:gdLst/>
            <a:ahLst/>
            <a:cxnLst/>
            <a:rect l="l" t="t" r="r" b="b"/>
            <a:pathLst>
              <a:path w="90804" h="139700">
                <a:moveTo>
                  <a:pt x="0" y="139699"/>
                </a:moveTo>
                <a:lnTo>
                  <a:pt x="90573" y="139699"/>
                </a:lnTo>
                <a:lnTo>
                  <a:pt x="90573" y="0"/>
                </a:lnTo>
                <a:lnTo>
                  <a:pt x="0" y="0"/>
                </a:lnTo>
                <a:lnTo>
                  <a:pt x="0" y="139699"/>
                </a:lnTo>
                <a:close/>
              </a:path>
            </a:pathLst>
          </a:custGeom>
          <a:solidFill>
            <a:srgbClr val="000000"/>
          </a:solidFill>
        </p:spPr>
        <p:txBody>
          <a:bodyPr wrap="square" lIns="0" tIns="0" rIns="0" bIns="0" rtlCol="0"/>
          <a:lstStyle/>
          <a:p>
            <a:endParaRPr/>
          </a:p>
        </p:txBody>
      </p:sp>
      <p:sp>
        <p:nvSpPr>
          <p:cNvPr id="35" name="bk object 35"/>
          <p:cNvSpPr/>
          <p:nvPr/>
        </p:nvSpPr>
        <p:spPr>
          <a:xfrm>
            <a:off x="10846266" y="5573704"/>
            <a:ext cx="91440" cy="157480"/>
          </a:xfrm>
          <a:custGeom>
            <a:avLst/>
            <a:gdLst/>
            <a:ahLst/>
            <a:cxnLst/>
            <a:rect l="l" t="t" r="r" b="b"/>
            <a:pathLst>
              <a:path w="91440" h="157479">
                <a:moveTo>
                  <a:pt x="91138" y="0"/>
                </a:moveTo>
                <a:lnTo>
                  <a:pt x="0" y="0"/>
                </a:lnTo>
                <a:lnTo>
                  <a:pt x="0" y="157366"/>
                </a:lnTo>
                <a:lnTo>
                  <a:pt x="91138" y="157366"/>
                </a:lnTo>
                <a:lnTo>
                  <a:pt x="91138" y="0"/>
                </a:lnTo>
                <a:close/>
              </a:path>
            </a:pathLst>
          </a:custGeom>
          <a:solidFill>
            <a:srgbClr val="000000"/>
          </a:solidFill>
        </p:spPr>
        <p:txBody>
          <a:bodyPr wrap="square" lIns="0" tIns="0" rIns="0" bIns="0" rtlCol="0"/>
          <a:lstStyle/>
          <a:p>
            <a:endParaRPr/>
          </a:p>
        </p:txBody>
      </p:sp>
      <p:sp>
        <p:nvSpPr>
          <p:cNvPr id="36" name="bk object 36"/>
          <p:cNvSpPr/>
          <p:nvPr/>
        </p:nvSpPr>
        <p:spPr>
          <a:xfrm>
            <a:off x="10846266" y="5354067"/>
            <a:ext cx="91440" cy="139700"/>
          </a:xfrm>
          <a:custGeom>
            <a:avLst/>
            <a:gdLst/>
            <a:ahLst/>
            <a:cxnLst/>
            <a:rect l="l" t="t" r="r" b="b"/>
            <a:pathLst>
              <a:path w="91440" h="139700">
                <a:moveTo>
                  <a:pt x="91138" y="0"/>
                </a:moveTo>
                <a:lnTo>
                  <a:pt x="0" y="0"/>
                </a:lnTo>
                <a:lnTo>
                  <a:pt x="0" y="139252"/>
                </a:lnTo>
                <a:lnTo>
                  <a:pt x="91138" y="139252"/>
                </a:lnTo>
                <a:lnTo>
                  <a:pt x="91138" y="0"/>
                </a:lnTo>
                <a:close/>
              </a:path>
            </a:pathLst>
          </a:custGeom>
          <a:solidFill>
            <a:srgbClr val="000000"/>
          </a:solidFill>
        </p:spPr>
        <p:txBody>
          <a:bodyPr wrap="square" lIns="0" tIns="0" rIns="0" bIns="0" rtlCol="0"/>
          <a:lstStyle/>
          <a:p>
            <a:endParaRPr/>
          </a:p>
        </p:txBody>
      </p:sp>
      <p:sp>
        <p:nvSpPr>
          <p:cNvPr id="37" name="bk object 37"/>
          <p:cNvSpPr/>
          <p:nvPr/>
        </p:nvSpPr>
        <p:spPr>
          <a:xfrm>
            <a:off x="10978817" y="5354067"/>
            <a:ext cx="387350" cy="377190"/>
          </a:xfrm>
          <a:custGeom>
            <a:avLst/>
            <a:gdLst/>
            <a:ahLst/>
            <a:cxnLst/>
            <a:rect l="l" t="t" r="r" b="b"/>
            <a:pathLst>
              <a:path w="387350" h="377189">
                <a:moveTo>
                  <a:pt x="247929" y="0"/>
                </a:moveTo>
                <a:lnTo>
                  <a:pt x="139817" y="0"/>
                </a:lnTo>
                <a:lnTo>
                  <a:pt x="0" y="377004"/>
                </a:lnTo>
                <a:lnTo>
                  <a:pt x="98489" y="377004"/>
                </a:lnTo>
                <a:lnTo>
                  <a:pt x="124530" y="296629"/>
                </a:lnTo>
                <a:lnTo>
                  <a:pt x="357510" y="296629"/>
                </a:lnTo>
                <a:lnTo>
                  <a:pt x="330743" y="224171"/>
                </a:lnTo>
                <a:lnTo>
                  <a:pt x="144906" y="224171"/>
                </a:lnTo>
                <a:lnTo>
                  <a:pt x="192465" y="75285"/>
                </a:lnTo>
                <a:lnTo>
                  <a:pt x="275741" y="75285"/>
                </a:lnTo>
                <a:lnTo>
                  <a:pt x="247929" y="0"/>
                </a:lnTo>
                <a:close/>
              </a:path>
              <a:path w="387350" h="377189">
                <a:moveTo>
                  <a:pt x="357510" y="296629"/>
                </a:moveTo>
                <a:lnTo>
                  <a:pt x="260400" y="296629"/>
                </a:lnTo>
                <a:lnTo>
                  <a:pt x="286441" y="377004"/>
                </a:lnTo>
                <a:lnTo>
                  <a:pt x="387202" y="377004"/>
                </a:lnTo>
                <a:lnTo>
                  <a:pt x="357510" y="296629"/>
                </a:lnTo>
                <a:close/>
              </a:path>
              <a:path w="387350" h="377189">
                <a:moveTo>
                  <a:pt x="275741" y="75285"/>
                </a:moveTo>
                <a:lnTo>
                  <a:pt x="192465" y="75285"/>
                </a:lnTo>
                <a:lnTo>
                  <a:pt x="239448" y="224171"/>
                </a:lnTo>
                <a:lnTo>
                  <a:pt x="330743" y="224171"/>
                </a:lnTo>
                <a:lnTo>
                  <a:pt x="275741" y="75285"/>
                </a:lnTo>
                <a:close/>
              </a:path>
            </a:pathLst>
          </a:custGeom>
          <a:solidFill>
            <a:srgbClr val="000000"/>
          </a:solidFill>
        </p:spPr>
        <p:txBody>
          <a:bodyPr wrap="square" lIns="0" tIns="0" rIns="0" bIns="0" rtlCol="0"/>
          <a:lstStyle/>
          <a:p>
            <a:endParaRPr/>
          </a:p>
        </p:txBody>
      </p:sp>
      <p:sp>
        <p:nvSpPr>
          <p:cNvPr id="38" name="bk object 38"/>
          <p:cNvSpPr/>
          <p:nvPr/>
        </p:nvSpPr>
        <p:spPr>
          <a:xfrm>
            <a:off x="11407412" y="5354067"/>
            <a:ext cx="329565" cy="377190"/>
          </a:xfrm>
          <a:custGeom>
            <a:avLst/>
            <a:gdLst/>
            <a:ahLst/>
            <a:cxnLst/>
            <a:rect l="l" t="t" r="r" b="b"/>
            <a:pathLst>
              <a:path w="329565" h="377189">
                <a:moveTo>
                  <a:pt x="177177" y="0"/>
                </a:moveTo>
                <a:lnTo>
                  <a:pt x="0" y="0"/>
                </a:lnTo>
                <a:lnTo>
                  <a:pt x="0" y="377004"/>
                </a:lnTo>
                <a:lnTo>
                  <a:pt x="90573" y="377004"/>
                </a:lnTo>
                <a:lnTo>
                  <a:pt x="90573" y="246243"/>
                </a:lnTo>
                <a:lnTo>
                  <a:pt x="258094" y="246243"/>
                </a:lnTo>
                <a:lnTo>
                  <a:pt x="248515" y="228694"/>
                </a:lnTo>
                <a:lnTo>
                  <a:pt x="274285" y="212666"/>
                </a:lnTo>
                <a:lnTo>
                  <a:pt x="296767" y="189208"/>
                </a:lnTo>
                <a:lnTo>
                  <a:pt x="304417" y="174350"/>
                </a:lnTo>
                <a:lnTo>
                  <a:pt x="90573" y="174350"/>
                </a:lnTo>
                <a:lnTo>
                  <a:pt x="90573" y="80950"/>
                </a:lnTo>
                <a:lnTo>
                  <a:pt x="313006" y="80950"/>
                </a:lnTo>
                <a:lnTo>
                  <a:pt x="312951" y="80570"/>
                </a:lnTo>
                <a:lnTo>
                  <a:pt x="295788" y="47439"/>
                </a:lnTo>
                <a:lnTo>
                  <a:pt x="267347" y="22025"/>
                </a:lnTo>
                <a:lnTo>
                  <a:pt x="227766" y="5741"/>
                </a:lnTo>
                <a:lnTo>
                  <a:pt x="177177" y="0"/>
                </a:lnTo>
                <a:close/>
              </a:path>
              <a:path w="329565" h="377189">
                <a:moveTo>
                  <a:pt x="258094" y="246243"/>
                </a:moveTo>
                <a:lnTo>
                  <a:pt x="160769" y="246243"/>
                </a:lnTo>
                <a:lnTo>
                  <a:pt x="228705" y="377004"/>
                </a:lnTo>
                <a:lnTo>
                  <a:pt x="329466" y="377004"/>
                </a:lnTo>
                <a:lnTo>
                  <a:pt x="258094" y="246243"/>
                </a:lnTo>
                <a:close/>
              </a:path>
              <a:path w="329565" h="377189">
                <a:moveTo>
                  <a:pt x="313006" y="80950"/>
                </a:moveTo>
                <a:lnTo>
                  <a:pt x="175481" y="80950"/>
                </a:lnTo>
                <a:lnTo>
                  <a:pt x="195714" y="83984"/>
                </a:lnTo>
                <a:lnTo>
                  <a:pt x="212069" y="92909"/>
                </a:lnTo>
                <a:lnTo>
                  <a:pt x="223009" y="107459"/>
                </a:lnTo>
                <a:lnTo>
                  <a:pt x="226998" y="127367"/>
                </a:lnTo>
                <a:lnTo>
                  <a:pt x="223089" y="147130"/>
                </a:lnTo>
                <a:lnTo>
                  <a:pt x="212281" y="161900"/>
                </a:lnTo>
                <a:lnTo>
                  <a:pt x="195952" y="171150"/>
                </a:lnTo>
                <a:lnTo>
                  <a:pt x="175481" y="174350"/>
                </a:lnTo>
                <a:lnTo>
                  <a:pt x="304417" y="174350"/>
                </a:lnTo>
                <a:lnTo>
                  <a:pt x="312669" y="158322"/>
                </a:lnTo>
                <a:lnTo>
                  <a:pt x="318702" y="120006"/>
                </a:lnTo>
                <a:lnTo>
                  <a:pt x="313006" y="80950"/>
                </a:lnTo>
                <a:close/>
              </a:path>
            </a:pathLst>
          </a:custGeom>
          <a:solidFill>
            <a:srgbClr val="000000"/>
          </a:solidFill>
        </p:spPr>
        <p:txBody>
          <a:bodyPr wrap="square" lIns="0" tIns="0" rIns="0" bIns="0" rtlCol="0"/>
          <a:lstStyle/>
          <a:p>
            <a:endParaRPr/>
          </a:p>
        </p:txBody>
      </p:sp>
      <p:sp>
        <p:nvSpPr>
          <p:cNvPr id="39" name="bk object 39"/>
          <p:cNvSpPr/>
          <p:nvPr/>
        </p:nvSpPr>
        <p:spPr>
          <a:xfrm>
            <a:off x="11791808" y="5354067"/>
            <a:ext cx="431165" cy="377190"/>
          </a:xfrm>
          <a:custGeom>
            <a:avLst/>
            <a:gdLst/>
            <a:ahLst/>
            <a:cxnLst/>
            <a:rect l="l" t="t" r="r" b="b"/>
            <a:pathLst>
              <a:path w="431165" h="377189">
                <a:moveTo>
                  <a:pt x="130205" y="0"/>
                </a:moveTo>
                <a:lnTo>
                  <a:pt x="0" y="0"/>
                </a:lnTo>
                <a:lnTo>
                  <a:pt x="0" y="377004"/>
                </a:lnTo>
                <a:lnTo>
                  <a:pt x="87746" y="377004"/>
                </a:lnTo>
                <a:lnTo>
                  <a:pt x="87746" y="97358"/>
                </a:lnTo>
                <a:lnTo>
                  <a:pt x="161895" y="97358"/>
                </a:lnTo>
                <a:lnTo>
                  <a:pt x="130205" y="0"/>
                </a:lnTo>
                <a:close/>
              </a:path>
              <a:path w="431165" h="377189">
                <a:moveTo>
                  <a:pt x="161895" y="97358"/>
                </a:moveTo>
                <a:lnTo>
                  <a:pt x="87746" y="97358"/>
                </a:lnTo>
                <a:lnTo>
                  <a:pt x="178319" y="377004"/>
                </a:lnTo>
                <a:lnTo>
                  <a:pt x="250777" y="377004"/>
                </a:lnTo>
                <a:lnTo>
                  <a:pt x="287421" y="264358"/>
                </a:lnTo>
                <a:lnTo>
                  <a:pt x="216255" y="264358"/>
                </a:lnTo>
                <a:lnTo>
                  <a:pt x="161895" y="97358"/>
                </a:lnTo>
                <a:close/>
              </a:path>
              <a:path w="431165" h="377189">
                <a:moveTo>
                  <a:pt x="430793" y="95096"/>
                </a:moveTo>
                <a:lnTo>
                  <a:pt x="342481" y="95096"/>
                </a:lnTo>
                <a:lnTo>
                  <a:pt x="342481" y="377004"/>
                </a:lnTo>
                <a:lnTo>
                  <a:pt x="430793" y="377004"/>
                </a:lnTo>
                <a:lnTo>
                  <a:pt x="430793" y="95096"/>
                </a:lnTo>
                <a:close/>
              </a:path>
              <a:path w="431165" h="377189">
                <a:moveTo>
                  <a:pt x="430793" y="0"/>
                </a:moveTo>
                <a:lnTo>
                  <a:pt x="301729" y="0"/>
                </a:lnTo>
                <a:lnTo>
                  <a:pt x="216255" y="264358"/>
                </a:lnTo>
                <a:lnTo>
                  <a:pt x="287421" y="264358"/>
                </a:lnTo>
                <a:lnTo>
                  <a:pt x="342481" y="95096"/>
                </a:lnTo>
                <a:lnTo>
                  <a:pt x="430793" y="95096"/>
                </a:lnTo>
                <a:lnTo>
                  <a:pt x="430793" y="0"/>
                </a:lnTo>
                <a:close/>
              </a:path>
            </a:pathLst>
          </a:custGeom>
          <a:solidFill>
            <a:srgbClr val="000000"/>
          </a:solidFill>
        </p:spPr>
        <p:txBody>
          <a:bodyPr wrap="square" lIns="0" tIns="0" rIns="0" bIns="0" rtlCol="0"/>
          <a:lstStyle/>
          <a:p>
            <a:endParaRPr/>
          </a:p>
        </p:txBody>
      </p:sp>
      <p:sp>
        <p:nvSpPr>
          <p:cNvPr id="40" name="bk object 40"/>
          <p:cNvSpPr/>
          <p:nvPr/>
        </p:nvSpPr>
        <p:spPr>
          <a:xfrm>
            <a:off x="12264118" y="5354067"/>
            <a:ext cx="387350" cy="377190"/>
          </a:xfrm>
          <a:custGeom>
            <a:avLst/>
            <a:gdLst/>
            <a:ahLst/>
            <a:cxnLst/>
            <a:rect l="l" t="t" r="r" b="b"/>
            <a:pathLst>
              <a:path w="387350" h="377189">
                <a:moveTo>
                  <a:pt x="247929" y="0"/>
                </a:moveTo>
                <a:lnTo>
                  <a:pt x="139817" y="0"/>
                </a:lnTo>
                <a:lnTo>
                  <a:pt x="0" y="377004"/>
                </a:lnTo>
                <a:lnTo>
                  <a:pt x="98489" y="377004"/>
                </a:lnTo>
                <a:lnTo>
                  <a:pt x="124530" y="296629"/>
                </a:lnTo>
                <a:lnTo>
                  <a:pt x="357510" y="296629"/>
                </a:lnTo>
                <a:lnTo>
                  <a:pt x="330743" y="224171"/>
                </a:lnTo>
                <a:lnTo>
                  <a:pt x="144906" y="224171"/>
                </a:lnTo>
                <a:lnTo>
                  <a:pt x="192465" y="75285"/>
                </a:lnTo>
                <a:lnTo>
                  <a:pt x="275741" y="75285"/>
                </a:lnTo>
                <a:lnTo>
                  <a:pt x="247929" y="0"/>
                </a:lnTo>
                <a:close/>
              </a:path>
              <a:path w="387350" h="377189">
                <a:moveTo>
                  <a:pt x="357510" y="296629"/>
                </a:moveTo>
                <a:lnTo>
                  <a:pt x="260400" y="296629"/>
                </a:lnTo>
                <a:lnTo>
                  <a:pt x="286441" y="377004"/>
                </a:lnTo>
                <a:lnTo>
                  <a:pt x="387202" y="377004"/>
                </a:lnTo>
                <a:lnTo>
                  <a:pt x="357510" y="296629"/>
                </a:lnTo>
                <a:close/>
              </a:path>
              <a:path w="387350" h="377189">
                <a:moveTo>
                  <a:pt x="275741" y="75285"/>
                </a:moveTo>
                <a:lnTo>
                  <a:pt x="192465" y="75285"/>
                </a:lnTo>
                <a:lnTo>
                  <a:pt x="239448" y="224171"/>
                </a:lnTo>
                <a:lnTo>
                  <a:pt x="330743" y="224171"/>
                </a:lnTo>
                <a:lnTo>
                  <a:pt x="275741" y="75285"/>
                </a:lnTo>
                <a:close/>
              </a:path>
            </a:pathLst>
          </a:custGeom>
          <a:solidFill>
            <a:srgbClr val="000000"/>
          </a:solidFill>
        </p:spPr>
        <p:txBody>
          <a:bodyPr wrap="square" lIns="0" tIns="0" rIns="0" bIns="0" rtlCol="0"/>
          <a:lstStyle/>
          <a:p>
            <a:endParaRPr/>
          </a:p>
        </p:txBody>
      </p:sp>
      <p:sp>
        <p:nvSpPr>
          <p:cNvPr id="41" name="bk object 41"/>
          <p:cNvSpPr/>
          <p:nvPr/>
        </p:nvSpPr>
        <p:spPr>
          <a:xfrm>
            <a:off x="10231458" y="6033491"/>
            <a:ext cx="318770" cy="377190"/>
          </a:xfrm>
          <a:custGeom>
            <a:avLst/>
            <a:gdLst/>
            <a:ahLst/>
            <a:cxnLst/>
            <a:rect l="l" t="t" r="r" b="b"/>
            <a:pathLst>
              <a:path w="318770" h="377189">
                <a:moveTo>
                  <a:pt x="174916" y="0"/>
                </a:moveTo>
                <a:lnTo>
                  <a:pt x="0" y="0"/>
                </a:lnTo>
                <a:lnTo>
                  <a:pt x="0" y="376993"/>
                </a:lnTo>
                <a:lnTo>
                  <a:pt x="90573" y="376993"/>
                </a:lnTo>
                <a:lnTo>
                  <a:pt x="90573" y="256986"/>
                </a:lnTo>
                <a:lnTo>
                  <a:pt x="174916" y="256986"/>
                </a:lnTo>
                <a:lnTo>
                  <a:pt x="223999" y="251127"/>
                </a:lnTo>
                <a:lnTo>
                  <a:pt x="263927" y="234291"/>
                </a:lnTo>
                <a:lnTo>
                  <a:pt x="293692" y="207593"/>
                </a:lnTo>
                <a:lnTo>
                  <a:pt x="310243" y="176046"/>
                </a:lnTo>
                <a:lnTo>
                  <a:pt x="90573" y="176046"/>
                </a:lnTo>
                <a:lnTo>
                  <a:pt x="90573" y="80939"/>
                </a:lnTo>
                <a:lnTo>
                  <a:pt x="309844" y="80939"/>
                </a:lnTo>
                <a:lnTo>
                  <a:pt x="293692" y="49884"/>
                </a:lnTo>
                <a:lnTo>
                  <a:pt x="263927" y="22931"/>
                </a:lnTo>
                <a:lnTo>
                  <a:pt x="223999" y="5922"/>
                </a:lnTo>
                <a:lnTo>
                  <a:pt x="174916" y="0"/>
                </a:lnTo>
                <a:close/>
              </a:path>
              <a:path w="318770" h="377189">
                <a:moveTo>
                  <a:pt x="309844" y="80939"/>
                </a:moveTo>
                <a:lnTo>
                  <a:pt x="173795" y="80939"/>
                </a:lnTo>
                <a:lnTo>
                  <a:pt x="195724" y="83832"/>
                </a:lnTo>
                <a:lnTo>
                  <a:pt x="212504" y="92617"/>
                </a:lnTo>
                <a:lnTo>
                  <a:pt x="223232" y="107453"/>
                </a:lnTo>
                <a:lnTo>
                  <a:pt x="227008" y="128498"/>
                </a:lnTo>
                <a:lnTo>
                  <a:pt x="223232" y="149295"/>
                </a:lnTo>
                <a:lnTo>
                  <a:pt x="212504" y="164154"/>
                </a:lnTo>
                <a:lnTo>
                  <a:pt x="195724" y="173073"/>
                </a:lnTo>
                <a:lnTo>
                  <a:pt x="173795" y="176046"/>
                </a:lnTo>
                <a:lnTo>
                  <a:pt x="310243" y="176046"/>
                </a:lnTo>
                <a:lnTo>
                  <a:pt x="312290" y="172146"/>
                </a:lnTo>
                <a:lnTo>
                  <a:pt x="318712" y="129064"/>
                </a:lnTo>
                <a:lnTo>
                  <a:pt x="312290" y="85642"/>
                </a:lnTo>
                <a:lnTo>
                  <a:pt x="309844" y="80939"/>
                </a:lnTo>
                <a:close/>
              </a:path>
            </a:pathLst>
          </a:custGeom>
          <a:solidFill>
            <a:srgbClr val="000000"/>
          </a:solidFill>
        </p:spPr>
        <p:txBody>
          <a:bodyPr wrap="square" lIns="0" tIns="0" rIns="0" bIns="0" rtlCol="0"/>
          <a:lstStyle/>
          <a:p>
            <a:endParaRPr/>
          </a:p>
        </p:txBody>
      </p:sp>
      <p:sp>
        <p:nvSpPr>
          <p:cNvPr id="42" name="bk object 42"/>
          <p:cNvSpPr/>
          <p:nvPr/>
        </p:nvSpPr>
        <p:spPr>
          <a:xfrm>
            <a:off x="10601153" y="6033491"/>
            <a:ext cx="329565" cy="377190"/>
          </a:xfrm>
          <a:custGeom>
            <a:avLst/>
            <a:gdLst/>
            <a:ahLst/>
            <a:cxnLst/>
            <a:rect l="l" t="t" r="r" b="b"/>
            <a:pathLst>
              <a:path w="329565" h="377189">
                <a:moveTo>
                  <a:pt x="177188" y="0"/>
                </a:moveTo>
                <a:lnTo>
                  <a:pt x="0" y="0"/>
                </a:lnTo>
                <a:lnTo>
                  <a:pt x="0" y="376993"/>
                </a:lnTo>
                <a:lnTo>
                  <a:pt x="90573" y="376993"/>
                </a:lnTo>
                <a:lnTo>
                  <a:pt x="90573" y="246233"/>
                </a:lnTo>
                <a:lnTo>
                  <a:pt x="258094" y="246233"/>
                </a:lnTo>
                <a:lnTo>
                  <a:pt x="248515" y="228684"/>
                </a:lnTo>
                <a:lnTo>
                  <a:pt x="274286" y="212661"/>
                </a:lnTo>
                <a:lnTo>
                  <a:pt x="296772" y="189206"/>
                </a:lnTo>
                <a:lnTo>
                  <a:pt x="304427" y="174340"/>
                </a:lnTo>
                <a:lnTo>
                  <a:pt x="90573" y="174340"/>
                </a:lnTo>
                <a:lnTo>
                  <a:pt x="90573" y="80939"/>
                </a:lnTo>
                <a:lnTo>
                  <a:pt x="313015" y="80939"/>
                </a:lnTo>
                <a:lnTo>
                  <a:pt x="312960" y="80561"/>
                </a:lnTo>
                <a:lnTo>
                  <a:pt x="295795" y="47432"/>
                </a:lnTo>
                <a:lnTo>
                  <a:pt x="267353" y="22022"/>
                </a:lnTo>
                <a:lnTo>
                  <a:pt x="227772" y="5740"/>
                </a:lnTo>
                <a:lnTo>
                  <a:pt x="177188" y="0"/>
                </a:lnTo>
                <a:close/>
              </a:path>
              <a:path w="329565" h="377189">
                <a:moveTo>
                  <a:pt x="258094" y="246233"/>
                </a:moveTo>
                <a:lnTo>
                  <a:pt x="160769" y="246233"/>
                </a:lnTo>
                <a:lnTo>
                  <a:pt x="228705" y="376993"/>
                </a:lnTo>
                <a:lnTo>
                  <a:pt x="329466" y="376993"/>
                </a:lnTo>
                <a:lnTo>
                  <a:pt x="258094" y="246233"/>
                </a:lnTo>
                <a:close/>
              </a:path>
              <a:path w="329565" h="377189">
                <a:moveTo>
                  <a:pt x="313015" y="80939"/>
                </a:moveTo>
                <a:lnTo>
                  <a:pt x="175481" y="80939"/>
                </a:lnTo>
                <a:lnTo>
                  <a:pt x="195714" y="83974"/>
                </a:lnTo>
                <a:lnTo>
                  <a:pt x="212069" y="92900"/>
                </a:lnTo>
                <a:lnTo>
                  <a:pt x="223009" y="107453"/>
                </a:lnTo>
                <a:lnTo>
                  <a:pt x="226998" y="127367"/>
                </a:lnTo>
                <a:lnTo>
                  <a:pt x="223089" y="147124"/>
                </a:lnTo>
                <a:lnTo>
                  <a:pt x="212281" y="161891"/>
                </a:lnTo>
                <a:lnTo>
                  <a:pt x="195952" y="171139"/>
                </a:lnTo>
                <a:lnTo>
                  <a:pt x="175481" y="174340"/>
                </a:lnTo>
                <a:lnTo>
                  <a:pt x="304427" y="174340"/>
                </a:lnTo>
                <a:lnTo>
                  <a:pt x="312678" y="158317"/>
                </a:lnTo>
                <a:lnTo>
                  <a:pt x="318712" y="119996"/>
                </a:lnTo>
                <a:lnTo>
                  <a:pt x="313015" y="80939"/>
                </a:lnTo>
                <a:close/>
              </a:path>
            </a:pathLst>
          </a:custGeom>
          <a:solidFill>
            <a:srgbClr val="000000"/>
          </a:solidFill>
        </p:spPr>
        <p:txBody>
          <a:bodyPr wrap="square" lIns="0" tIns="0" rIns="0" bIns="0" rtlCol="0"/>
          <a:lstStyle/>
          <a:p>
            <a:endParaRPr/>
          </a:p>
        </p:txBody>
      </p:sp>
      <p:sp>
        <p:nvSpPr>
          <p:cNvPr id="43" name="bk object 43"/>
          <p:cNvSpPr/>
          <p:nvPr/>
        </p:nvSpPr>
        <p:spPr>
          <a:xfrm>
            <a:off x="10964168" y="6026685"/>
            <a:ext cx="386080" cy="391160"/>
          </a:xfrm>
          <a:custGeom>
            <a:avLst/>
            <a:gdLst/>
            <a:ahLst/>
            <a:cxnLst/>
            <a:rect l="l" t="t" r="r" b="b"/>
            <a:pathLst>
              <a:path w="386079" h="391160">
                <a:moveTo>
                  <a:pt x="192454" y="0"/>
                </a:moveTo>
                <a:lnTo>
                  <a:pt x="143829" y="5114"/>
                </a:lnTo>
                <a:lnTo>
                  <a:pt x="101572" y="19706"/>
                </a:lnTo>
                <a:lnTo>
                  <a:pt x="66088" y="42646"/>
                </a:lnTo>
                <a:lnTo>
                  <a:pt x="37783" y="72804"/>
                </a:lnTo>
                <a:lnTo>
                  <a:pt x="17062" y="109052"/>
                </a:lnTo>
                <a:lnTo>
                  <a:pt x="4333" y="150262"/>
                </a:lnTo>
                <a:lnTo>
                  <a:pt x="0" y="195302"/>
                </a:lnTo>
                <a:lnTo>
                  <a:pt x="4333" y="240521"/>
                </a:lnTo>
                <a:lnTo>
                  <a:pt x="17062" y="281798"/>
                </a:lnTo>
                <a:lnTo>
                  <a:pt x="37783" y="318034"/>
                </a:lnTo>
                <a:lnTo>
                  <a:pt x="66088" y="348131"/>
                </a:lnTo>
                <a:lnTo>
                  <a:pt x="101572" y="370989"/>
                </a:lnTo>
                <a:lnTo>
                  <a:pt x="143829" y="385510"/>
                </a:lnTo>
                <a:lnTo>
                  <a:pt x="192454" y="390595"/>
                </a:lnTo>
                <a:lnTo>
                  <a:pt x="241146" y="385510"/>
                </a:lnTo>
                <a:lnTo>
                  <a:pt x="283568" y="370989"/>
                </a:lnTo>
                <a:lnTo>
                  <a:pt x="319275" y="348131"/>
                </a:lnTo>
                <a:lnTo>
                  <a:pt x="347822" y="318034"/>
                </a:lnTo>
                <a:lnTo>
                  <a:pt x="353644" y="307959"/>
                </a:lnTo>
                <a:lnTo>
                  <a:pt x="192454" y="307959"/>
                </a:lnTo>
                <a:lnTo>
                  <a:pt x="149753" y="299194"/>
                </a:lnTo>
                <a:lnTo>
                  <a:pt x="118728" y="275198"/>
                </a:lnTo>
                <a:lnTo>
                  <a:pt x="99802" y="239418"/>
                </a:lnTo>
                <a:lnTo>
                  <a:pt x="93400" y="195302"/>
                </a:lnTo>
                <a:lnTo>
                  <a:pt x="99802" y="151436"/>
                </a:lnTo>
                <a:lnTo>
                  <a:pt x="118728" y="115632"/>
                </a:lnTo>
                <a:lnTo>
                  <a:pt x="149753" y="91502"/>
                </a:lnTo>
                <a:lnTo>
                  <a:pt x="192454" y="82657"/>
                </a:lnTo>
                <a:lnTo>
                  <a:pt x="353514" y="82657"/>
                </a:lnTo>
                <a:lnTo>
                  <a:pt x="347822" y="72804"/>
                </a:lnTo>
                <a:lnTo>
                  <a:pt x="319275" y="42646"/>
                </a:lnTo>
                <a:lnTo>
                  <a:pt x="283568" y="19706"/>
                </a:lnTo>
                <a:lnTo>
                  <a:pt x="241146" y="5114"/>
                </a:lnTo>
                <a:lnTo>
                  <a:pt x="192454" y="0"/>
                </a:lnTo>
                <a:close/>
              </a:path>
              <a:path w="386079" h="391160">
                <a:moveTo>
                  <a:pt x="353514" y="82657"/>
                </a:moveTo>
                <a:lnTo>
                  <a:pt x="192454" y="82657"/>
                </a:lnTo>
                <a:lnTo>
                  <a:pt x="235248" y="91502"/>
                </a:lnTo>
                <a:lnTo>
                  <a:pt x="266474" y="115632"/>
                </a:lnTo>
                <a:lnTo>
                  <a:pt x="285601" y="151436"/>
                </a:lnTo>
                <a:lnTo>
                  <a:pt x="292095" y="195302"/>
                </a:lnTo>
                <a:lnTo>
                  <a:pt x="285601" y="239418"/>
                </a:lnTo>
                <a:lnTo>
                  <a:pt x="266474" y="275198"/>
                </a:lnTo>
                <a:lnTo>
                  <a:pt x="235248" y="299194"/>
                </a:lnTo>
                <a:lnTo>
                  <a:pt x="192454" y="307959"/>
                </a:lnTo>
                <a:lnTo>
                  <a:pt x="353644" y="307959"/>
                </a:lnTo>
                <a:lnTo>
                  <a:pt x="368763" y="281798"/>
                </a:lnTo>
                <a:lnTo>
                  <a:pt x="381655" y="240521"/>
                </a:lnTo>
                <a:lnTo>
                  <a:pt x="386051" y="195302"/>
                </a:lnTo>
                <a:lnTo>
                  <a:pt x="381655" y="150262"/>
                </a:lnTo>
                <a:lnTo>
                  <a:pt x="368763" y="109052"/>
                </a:lnTo>
                <a:lnTo>
                  <a:pt x="353514" y="82657"/>
                </a:lnTo>
                <a:close/>
              </a:path>
            </a:pathLst>
          </a:custGeom>
          <a:solidFill>
            <a:srgbClr val="000000"/>
          </a:solidFill>
        </p:spPr>
        <p:txBody>
          <a:bodyPr wrap="square" lIns="0" tIns="0" rIns="0" bIns="0" rtlCol="0"/>
          <a:lstStyle/>
          <a:p>
            <a:endParaRPr/>
          </a:p>
        </p:txBody>
      </p:sp>
      <p:sp>
        <p:nvSpPr>
          <p:cNvPr id="44" name="bk object 44"/>
          <p:cNvSpPr/>
          <p:nvPr/>
        </p:nvSpPr>
        <p:spPr>
          <a:xfrm>
            <a:off x="11388197" y="6026685"/>
            <a:ext cx="357505" cy="391160"/>
          </a:xfrm>
          <a:custGeom>
            <a:avLst/>
            <a:gdLst/>
            <a:ahLst/>
            <a:cxnLst/>
            <a:rect l="l" t="t" r="r" b="b"/>
            <a:pathLst>
              <a:path w="357504" h="391160">
                <a:moveTo>
                  <a:pt x="189062" y="0"/>
                </a:moveTo>
                <a:lnTo>
                  <a:pt x="143473" y="4667"/>
                </a:lnTo>
                <a:lnTo>
                  <a:pt x="102808" y="18207"/>
                </a:lnTo>
                <a:lnTo>
                  <a:pt x="67828" y="39927"/>
                </a:lnTo>
                <a:lnTo>
                  <a:pt x="39296" y="69133"/>
                </a:lnTo>
                <a:lnTo>
                  <a:pt x="17972" y="105133"/>
                </a:lnTo>
                <a:lnTo>
                  <a:pt x="4620" y="147232"/>
                </a:lnTo>
                <a:lnTo>
                  <a:pt x="0" y="194737"/>
                </a:lnTo>
                <a:lnTo>
                  <a:pt x="4621" y="242479"/>
                </a:lnTo>
                <a:lnTo>
                  <a:pt x="17986" y="284806"/>
                </a:lnTo>
                <a:lnTo>
                  <a:pt x="39340" y="321015"/>
                </a:lnTo>
                <a:lnTo>
                  <a:pt x="67934" y="350401"/>
                </a:lnTo>
                <a:lnTo>
                  <a:pt x="103014" y="372262"/>
                </a:lnTo>
                <a:lnTo>
                  <a:pt x="143829" y="385894"/>
                </a:lnTo>
                <a:lnTo>
                  <a:pt x="189627" y="390595"/>
                </a:lnTo>
                <a:lnTo>
                  <a:pt x="243748" y="383680"/>
                </a:lnTo>
                <a:lnTo>
                  <a:pt x="289751" y="363711"/>
                </a:lnTo>
                <a:lnTo>
                  <a:pt x="327581" y="331852"/>
                </a:lnTo>
                <a:lnTo>
                  <a:pt x="341046" y="312482"/>
                </a:lnTo>
                <a:lnTo>
                  <a:pt x="191324" y="312482"/>
                </a:lnTo>
                <a:lnTo>
                  <a:pt x="150141" y="303468"/>
                </a:lnTo>
                <a:lnTo>
                  <a:pt x="119152" y="278587"/>
                </a:lnTo>
                <a:lnTo>
                  <a:pt x="99626" y="241075"/>
                </a:lnTo>
                <a:lnTo>
                  <a:pt x="92834" y="194172"/>
                </a:lnTo>
                <a:lnTo>
                  <a:pt x="99626" y="148099"/>
                </a:lnTo>
                <a:lnTo>
                  <a:pt x="119152" y="111312"/>
                </a:lnTo>
                <a:lnTo>
                  <a:pt x="150141" y="86942"/>
                </a:lnTo>
                <a:lnTo>
                  <a:pt x="191324" y="78123"/>
                </a:lnTo>
                <a:lnTo>
                  <a:pt x="342716" y="78123"/>
                </a:lnTo>
                <a:lnTo>
                  <a:pt x="321923" y="51113"/>
                </a:lnTo>
                <a:lnTo>
                  <a:pt x="282397" y="21940"/>
                </a:lnTo>
                <a:lnTo>
                  <a:pt x="237668" y="5290"/>
                </a:lnTo>
                <a:lnTo>
                  <a:pt x="189062" y="0"/>
                </a:lnTo>
                <a:close/>
              </a:path>
              <a:path w="357504" h="391160">
                <a:moveTo>
                  <a:pt x="282462" y="250222"/>
                </a:moveTo>
                <a:lnTo>
                  <a:pt x="265115" y="276904"/>
                </a:lnTo>
                <a:lnTo>
                  <a:pt x="244746" y="296422"/>
                </a:lnTo>
                <a:lnTo>
                  <a:pt x="220451" y="308405"/>
                </a:lnTo>
                <a:lnTo>
                  <a:pt x="191324" y="312482"/>
                </a:lnTo>
                <a:lnTo>
                  <a:pt x="341046" y="312482"/>
                </a:lnTo>
                <a:lnTo>
                  <a:pt x="357182" y="289268"/>
                </a:lnTo>
                <a:lnTo>
                  <a:pt x="282462" y="250222"/>
                </a:lnTo>
                <a:close/>
              </a:path>
              <a:path w="357504" h="391160">
                <a:moveTo>
                  <a:pt x="342716" y="78123"/>
                </a:moveTo>
                <a:lnTo>
                  <a:pt x="191324" y="78123"/>
                </a:lnTo>
                <a:lnTo>
                  <a:pt x="219271" y="81484"/>
                </a:lnTo>
                <a:lnTo>
                  <a:pt x="243823" y="91851"/>
                </a:lnTo>
                <a:lnTo>
                  <a:pt x="265193" y="109650"/>
                </a:lnTo>
                <a:lnTo>
                  <a:pt x="283593" y="135304"/>
                </a:lnTo>
                <a:lnTo>
                  <a:pt x="354921" y="93976"/>
                </a:lnTo>
                <a:lnTo>
                  <a:pt x="342716" y="78123"/>
                </a:lnTo>
                <a:close/>
              </a:path>
            </a:pathLst>
          </a:custGeom>
          <a:solidFill>
            <a:srgbClr val="000000"/>
          </a:solidFill>
        </p:spPr>
        <p:txBody>
          <a:bodyPr wrap="square" lIns="0" tIns="0" rIns="0" bIns="0" rtlCol="0"/>
          <a:lstStyle/>
          <a:p>
            <a:endParaRPr/>
          </a:p>
        </p:txBody>
      </p:sp>
      <p:sp>
        <p:nvSpPr>
          <p:cNvPr id="45" name="bk object 45"/>
          <p:cNvSpPr/>
          <p:nvPr/>
        </p:nvSpPr>
        <p:spPr>
          <a:xfrm>
            <a:off x="11794111" y="6033491"/>
            <a:ext cx="330200" cy="384175"/>
          </a:xfrm>
          <a:custGeom>
            <a:avLst/>
            <a:gdLst/>
            <a:ahLst/>
            <a:cxnLst/>
            <a:rect l="l" t="t" r="r" b="b"/>
            <a:pathLst>
              <a:path w="330200" h="384175">
                <a:moveTo>
                  <a:pt x="90573" y="0"/>
                </a:moveTo>
                <a:lnTo>
                  <a:pt x="0" y="0"/>
                </a:lnTo>
                <a:lnTo>
                  <a:pt x="0" y="230956"/>
                </a:lnTo>
                <a:lnTo>
                  <a:pt x="5325" y="276479"/>
                </a:lnTo>
                <a:lnTo>
                  <a:pt x="20713" y="314360"/>
                </a:lnTo>
                <a:lnTo>
                  <a:pt x="45285" y="344315"/>
                </a:lnTo>
                <a:lnTo>
                  <a:pt x="78159" y="366062"/>
                </a:lnTo>
                <a:lnTo>
                  <a:pt x="118455" y="379318"/>
                </a:lnTo>
                <a:lnTo>
                  <a:pt x="165293" y="383799"/>
                </a:lnTo>
                <a:lnTo>
                  <a:pt x="211696" y="379318"/>
                </a:lnTo>
                <a:lnTo>
                  <a:pt x="251778" y="366062"/>
                </a:lnTo>
                <a:lnTo>
                  <a:pt x="284594" y="344315"/>
                </a:lnTo>
                <a:lnTo>
                  <a:pt x="309202" y="314360"/>
                </a:lnTo>
                <a:lnTo>
                  <a:pt x="314356" y="301729"/>
                </a:lnTo>
                <a:lnTo>
                  <a:pt x="165293" y="301729"/>
                </a:lnTo>
                <a:lnTo>
                  <a:pt x="132843" y="297120"/>
                </a:lnTo>
                <a:lnTo>
                  <a:pt x="109466" y="283541"/>
                </a:lnTo>
                <a:lnTo>
                  <a:pt x="95323" y="261362"/>
                </a:lnTo>
                <a:lnTo>
                  <a:pt x="90573" y="230956"/>
                </a:lnTo>
                <a:lnTo>
                  <a:pt x="90573" y="0"/>
                </a:lnTo>
                <a:close/>
              </a:path>
              <a:path w="330200" h="384175">
                <a:moveTo>
                  <a:pt x="330021" y="0"/>
                </a:moveTo>
                <a:lnTo>
                  <a:pt x="240024" y="0"/>
                </a:lnTo>
                <a:lnTo>
                  <a:pt x="240024" y="230956"/>
                </a:lnTo>
                <a:lnTo>
                  <a:pt x="235035" y="261362"/>
                </a:lnTo>
                <a:lnTo>
                  <a:pt x="220493" y="283541"/>
                </a:lnTo>
                <a:lnTo>
                  <a:pt x="197033" y="297120"/>
                </a:lnTo>
                <a:lnTo>
                  <a:pt x="165293" y="301729"/>
                </a:lnTo>
                <a:lnTo>
                  <a:pt x="314356" y="301729"/>
                </a:lnTo>
                <a:lnTo>
                  <a:pt x="324659" y="276479"/>
                </a:lnTo>
                <a:lnTo>
                  <a:pt x="330021" y="230956"/>
                </a:lnTo>
                <a:lnTo>
                  <a:pt x="330021" y="0"/>
                </a:lnTo>
                <a:close/>
              </a:path>
            </a:pathLst>
          </a:custGeom>
          <a:solidFill>
            <a:srgbClr val="000000"/>
          </a:solidFill>
        </p:spPr>
        <p:txBody>
          <a:bodyPr wrap="square" lIns="0" tIns="0" rIns="0" bIns="0" rtlCol="0"/>
          <a:lstStyle/>
          <a:p>
            <a:endParaRPr/>
          </a:p>
        </p:txBody>
      </p:sp>
      <p:sp>
        <p:nvSpPr>
          <p:cNvPr id="46" name="bk object 46"/>
          <p:cNvSpPr/>
          <p:nvPr/>
        </p:nvSpPr>
        <p:spPr>
          <a:xfrm>
            <a:off x="12201733" y="6033491"/>
            <a:ext cx="329565" cy="377190"/>
          </a:xfrm>
          <a:custGeom>
            <a:avLst/>
            <a:gdLst/>
            <a:ahLst/>
            <a:cxnLst/>
            <a:rect l="l" t="t" r="r" b="b"/>
            <a:pathLst>
              <a:path w="329565" h="377189">
                <a:moveTo>
                  <a:pt x="177177" y="0"/>
                </a:moveTo>
                <a:lnTo>
                  <a:pt x="0" y="0"/>
                </a:lnTo>
                <a:lnTo>
                  <a:pt x="0" y="376993"/>
                </a:lnTo>
                <a:lnTo>
                  <a:pt x="90573" y="376993"/>
                </a:lnTo>
                <a:lnTo>
                  <a:pt x="90573" y="246233"/>
                </a:lnTo>
                <a:lnTo>
                  <a:pt x="258093" y="246233"/>
                </a:lnTo>
                <a:lnTo>
                  <a:pt x="248515" y="228684"/>
                </a:lnTo>
                <a:lnTo>
                  <a:pt x="274285" y="212661"/>
                </a:lnTo>
                <a:lnTo>
                  <a:pt x="296767" y="189206"/>
                </a:lnTo>
                <a:lnTo>
                  <a:pt x="304420" y="174340"/>
                </a:lnTo>
                <a:lnTo>
                  <a:pt x="90573" y="174340"/>
                </a:lnTo>
                <a:lnTo>
                  <a:pt x="90573" y="80939"/>
                </a:lnTo>
                <a:lnTo>
                  <a:pt x="313006" y="80939"/>
                </a:lnTo>
                <a:lnTo>
                  <a:pt x="312951" y="80561"/>
                </a:lnTo>
                <a:lnTo>
                  <a:pt x="295788" y="47432"/>
                </a:lnTo>
                <a:lnTo>
                  <a:pt x="267347" y="22022"/>
                </a:lnTo>
                <a:lnTo>
                  <a:pt x="227766" y="5740"/>
                </a:lnTo>
                <a:lnTo>
                  <a:pt x="177177" y="0"/>
                </a:lnTo>
                <a:close/>
              </a:path>
              <a:path w="329565" h="377189">
                <a:moveTo>
                  <a:pt x="258093" y="246233"/>
                </a:moveTo>
                <a:lnTo>
                  <a:pt x="160769" y="246233"/>
                </a:lnTo>
                <a:lnTo>
                  <a:pt x="228694" y="376993"/>
                </a:lnTo>
                <a:lnTo>
                  <a:pt x="329455" y="376993"/>
                </a:lnTo>
                <a:lnTo>
                  <a:pt x="258093" y="246233"/>
                </a:lnTo>
                <a:close/>
              </a:path>
              <a:path w="329565" h="377189">
                <a:moveTo>
                  <a:pt x="313006" y="80939"/>
                </a:moveTo>
                <a:lnTo>
                  <a:pt x="175481" y="80939"/>
                </a:lnTo>
                <a:lnTo>
                  <a:pt x="195714" y="83974"/>
                </a:lnTo>
                <a:lnTo>
                  <a:pt x="212069" y="92900"/>
                </a:lnTo>
                <a:lnTo>
                  <a:pt x="223009" y="107453"/>
                </a:lnTo>
                <a:lnTo>
                  <a:pt x="226998" y="127367"/>
                </a:lnTo>
                <a:lnTo>
                  <a:pt x="223089" y="147124"/>
                </a:lnTo>
                <a:lnTo>
                  <a:pt x="212281" y="161891"/>
                </a:lnTo>
                <a:lnTo>
                  <a:pt x="195952" y="171139"/>
                </a:lnTo>
                <a:lnTo>
                  <a:pt x="175481" y="174340"/>
                </a:lnTo>
                <a:lnTo>
                  <a:pt x="304420" y="174340"/>
                </a:lnTo>
                <a:lnTo>
                  <a:pt x="312669" y="158317"/>
                </a:lnTo>
                <a:lnTo>
                  <a:pt x="318702" y="119996"/>
                </a:lnTo>
                <a:lnTo>
                  <a:pt x="313006" y="80939"/>
                </a:lnTo>
                <a:close/>
              </a:path>
            </a:pathLst>
          </a:custGeom>
          <a:solidFill>
            <a:srgbClr val="000000"/>
          </a:solidFill>
        </p:spPr>
        <p:txBody>
          <a:bodyPr wrap="square" lIns="0" tIns="0" rIns="0" bIns="0" rtlCol="0"/>
          <a:lstStyle/>
          <a:p>
            <a:endParaRPr/>
          </a:p>
        </p:txBody>
      </p:sp>
      <p:sp>
        <p:nvSpPr>
          <p:cNvPr id="47" name="bk object 47"/>
          <p:cNvSpPr/>
          <p:nvPr/>
        </p:nvSpPr>
        <p:spPr>
          <a:xfrm>
            <a:off x="12586213" y="6370490"/>
            <a:ext cx="293370" cy="0"/>
          </a:xfrm>
          <a:custGeom>
            <a:avLst/>
            <a:gdLst/>
            <a:ahLst/>
            <a:cxnLst/>
            <a:rect l="l" t="t" r="r" b="b"/>
            <a:pathLst>
              <a:path w="293370">
                <a:moveTo>
                  <a:pt x="0" y="0"/>
                </a:moveTo>
                <a:lnTo>
                  <a:pt x="293226" y="0"/>
                </a:lnTo>
              </a:path>
            </a:pathLst>
          </a:custGeom>
          <a:ln w="80010">
            <a:solidFill>
              <a:srgbClr val="000000"/>
            </a:solidFill>
          </a:ln>
        </p:spPr>
        <p:txBody>
          <a:bodyPr wrap="square" lIns="0" tIns="0" rIns="0" bIns="0" rtlCol="0"/>
          <a:lstStyle/>
          <a:p>
            <a:endParaRPr/>
          </a:p>
        </p:txBody>
      </p:sp>
      <p:sp>
        <p:nvSpPr>
          <p:cNvPr id="48" name="bk object 48"/>
          <p:cNvSpPr/>
          <p:nvPr/>
        </p:nvSpPr>
        <p:spPr>
          <a:xfrm>
            <a:off x="12586213" y="6290480"/>
            <a:ext cx="90170" cy="0"/>
          </a:xfrm>
          <a:custGeom>
            <a:avLst/>
            <a:gdLst/>
            <a:ahLst/>
            <a:cxnLst/>
            <a:rect l="l" t="t" r="r" b="b"/>
            <a:pathLst>
              <a:path w="90170">
                <a:moveTo>
                  <a:pt x="0" y="0"/>
                </a:moveTo>
                <a:lnTo>
                  <a:pt x="90007" y="0"/>
                </a:lnTo>
              </a:path>
            </a:pathLst>
          </a:custGeom>
          <a:ln w="80010">
            <a:solidFill>
              <a:srgbClr val="000000"/>
            </a:solidFill>
          </a:ln>
        </p:spPr>
        <p:txBody>
          <a:bodyPr wrap="square" lIns="0" tIns="0" rIns="0" bIns="0" rtlCol="0"/>
          <a:lstStyle/>
          <a:p>
            <a:endParaRPr/>
          </a:p>
        </p:txBody>
      </p:sp>
      <p:sp>
        <p:nvSpPr>
          <p:cNvPr id="49" name="bk object 49"/>
          <p:cNvSpPr/>
          <p:nvPr/>
        </p:nvSpPr>
        <p:spPr>
          <a:xfrm>
            <a:off x="12586213" y="6214280"/>
            <a:ext cx="262255" cy="0"/>
          </a:xfrm>
          <a:custGeom>
            <a:avLst/>
            <a:gdLst/>
            <a:ahLst/>
            <a:cxnLst/>
            <a:rect l="l" t="t" r="r" b="b"/>
            <a:pathLst>
              <a:path w="262254">
                <a:moveTo>
                  <a:pt x="0" y="0"/>
                </a:moveTo>
                <a:lnTo>
                  <a:pt x="262096" y="0"/>
                </a:lnTo>
              </a:path>
            </a:pathLst>
          </a:custGeom>
          <a:ln w="72389">
            <a:solidFill>
              <a:srgbClr val="000000"/>
            </a:solidFill>
          </a:ln>
        </p:spPr>
        <p:txBody>
          <a:bodyPr wrap="square" lIns="0" tIns="0" rIns="0" bIns="0" rtlCol="0"/>
          <a:lstStyle/>
          <a:p>
            <a:endParaRPr/>
          </a:p>
        </p:txBody>
      </p:sp>
      <p:sp>
        <p:nvSpPr>
          <p:cNvPr id="50" name="bk object 50"/>
          <p:cNvSpPr/>
          <p:nvPr/>
        </p:nvSpPr>
        <p:spPr>
          <a:xfrm>
            <a:off x="12586213" y="6146336"/>
            <a:ext cx="90170" cy="0"/>
          </a:xfrm>
          <a:custGeom>
            <a:avLst/>
            <a:gdLst/>
            <a:ahLst/>
            <a:cxnLst/>
            <a:rect l="l" t="t" r="r" b="b"/>
            <a:pathLst>
              <a:path w="90170">
                <a:moveTo>
                  <a:pt x="0" y="0"/>
                </a:moveTo>
                <a:lnTo>
                  <a:pt x="90007" y="0"/>
                </a:lnTo>
              </a:path>
            </a:pathLst>
          </a:custGeom>
          <a:ln w="63500">
            <a:solidFill>
              <a:srgbClr val="000000"/>
            </a:solidFill>
          </a:ln>
        </p:spPr>
        <p:txBody>
          <a:bodyPr wrap="square" lIns="0" tIns="0" rIns="0" bIns="0" rtlCol="0"/>
          <a:lstStyle/>
          <a:p>
            <a:endParaRPr/>
          </a:p>
        </p:txBody>
      </p:sp>
      <p:sp>
        <p:nvSpPr>
          <p:cNvPr id="51" name="bk object 51"/>
          <p:cNvSpPr/>
          <p:nvPr/>
        </p:nvSpPr>
        <p:spPr>
          <a:xfrm>
            <a:off x="12586213" y="6073945"/>
            <a:ext cx="287655" cy="0"/>
          </a:xfrm>
          <a:custGeom>
            <a:avLst/>
            <a:gdLst/>
            <a:ahLst/>
            <a:cxnLst/>
            <a:rect l="l" t="t" r="r" b="b"/>
            <a:pathLst>
              <a:path w="287654">
                <a:moveTo>
                  <a:pt x="0" y="0"/>
                </a:moveTo>
                <a:lnTo>
                  <a:pt x="287572" y="0"/>
                </a:lnTo>
              </a:path>
            </a:pathLst>
          </a:custGeom>
          <a:ln w="81279">
            <a:solidFill>
              <a:srgbClr val="000000"/>
            </a:solidFill>
          </a:ln>
        </p:spPr>
        <p:txBody>
          <a:bodyPr wrap="square" lIns="0" tIns="0" rIns="0" bIns="0" rtlCol="0"/>
          <a:lstStyle/>
          <a:p>
            <a:endParaRPr/>
          </a:p>
        </p:txBody>
      </p:sp>
      <p:sp>
        <p:nvSpPr>
          <p:cNvPr id="52" name="bk object 52"/>
          <p:cNvSpPr/>
          <p:nvPr/>
        </p:nvSpPr>
        <p:spPr>
          <a:xfrm>
            <a:off x="12943501" y="6033491"/>
            <a:ext cx="431165" cy="377190"/>
          </a:xfrm>
          <a:custGeom>
            <a:avLst/>
            <a:gdLst/>
            <a:ahLst/>
            <a:cxnLst/>
            <a:rect l="l" t="t" r="r" b="b"/>
            <a:pathLst>
              <a:path w="431165" h="377189">
                <a:moveTo>
                  <a:pt x="130194" y="0"/>
                </a:moveTo>
                <a:lnTo>
                  <a:pt x="0" y="0"/>
                </a:lnTo>
                <a:lnTo>
                  <a:pt x="0" y="377004"/>
                </a:lnTo>
                <a:lnTo>
                  <a:pt x="87735" y="377004"/>
                </a:lnTo>
                <a:lnTo>
                  <a:pt x="87735" y="97368"/>
                </a:lnTo>
                <a:lnTo>
                  <a:pt x="161888" y="97368"/>
                </a:lnTo>
                <a:lnTo>
                  <a:pt x="130194" y="0"/>
                </a:lnTo>
                <a:close/>
              </a:path>
              <a:path w="431165" h="377189">
                <a:moveTo>
                  <a:pt x="161888" y="97368"/>
                </a:moveTo>
                <a:lnTo>
                  <a:pt x="87735" y="97368"/>
                </a:lnTo>
                <a:lnTo>
                  <a:pt x="178308" y="377004"/>
                </a:lnTo>
                <a:lnTo>
                  <a:pt x="250767" y="377004"/>
                </a:lnTo>
                <a:lnTo>
                  <a:pt x="287414" y="264358"/>
                </a:lnTo>
                <a:lnTo>
                  <a:pt x="216244" y="264358"/>
                </a:lnTo>
                <a:lnTo>
                  <a:pt x="161888" y="97368"/>
                </a:lnTo>
                <a:close/>
              </a:path>
              <a:path w="431165" h="377189">
                <a:moveTo>
                  <a:pt x="430793" y="95096"/>
                </a:moveTo>
                <a:lnTo>
                  <a:pt x="342481" y="95096"/>
                </a:lnTo>
                <a:lnTo>
                  <a:pt x="342481" y="377004"/>
                </a:lnTo>
                <a:lnTo>
                  <a:pt x="430793" y="377004"/>
                </a:lnTo>
                <a:lnTo>
                  <a:pt x="430793" y="95096"/>
                </a:lnTo>
                <a:close/>
              </a:path>
              <a:path w="431165" h="377189">
                <a:moveTo>
                  <a:pt x="430793" y="0"/>
                </a:moveTo>
                <a:lnTo>
                  <a:pt x="301718" y="0"/>
                </a:lnTo>
                <a:lnTo>
                  <a:pt x="216244" y="264358"/>
                </a:lnTo>
                <a:lnTo>
                  <a:pt x="287414" y="264358"/>
                </a:lnTo>
                <a:lnTo>
                  <a:pt x="342481" y="95096"/>
                </a:lnTo>
                <a:lnTo>
                  <a:pt x="430793" y="95096"/>
                </a:lnTo>
                <a:lnTo>
                  <a:pt x="430793" y="0"/>
                </a:lnTo>
                <a:close/>
              </a:path>
            </a:pathLst>
          </a:custGeom>
          <a:solidFill>
            <a:srgbClr val="000000"/>
          </a:solidFill>
        </p:spPr>
        <p:txBody>
          <a:bodyPr wrap="square" lIns="0" tIns="0" rIns="0" bIns="0" rtlCol="0"/>
          <a:lstStyle/>
          <a:p>
            <a:endParaRPr/>
          </a:p>
        </p:txBody>
      </p:sp>
      <p:sp>
        <p:nvSpPr>
          <p:cNvPr id="53" name="bk object 53"/>
          <p:cNvSpPr/>
          <p:nvPr/>
        </p:nvSpPr>
        <p:spPr>
          <a:xfrm>
            <a:off x="13455925" y="6370490"/>
            <a:ext cx="293370" cy="0"/>
          </a:xfrm>
          <a:custGeom>
            <a:avLst/>
            <a:gdLst/>
            <a:ahLst/>
            <a:cxnLst/>
            <a:rect l="l" t="t" r="r" b="b"/>
            <a:pathLst>
              <a:path w="293369">
                <a:moveTo>
                  <a:pt x="0" y="0"/>
                </a:moveTo>
                <a:lnTo>
                  <a:pt x="293226" y="0"/>
                </a:lnTo>
              </a:path>
            </a:pathLst>
          </a:custGeom>
          <a:ln w="80010">
            <a:solidFill>
              <a:srgbClr val="000000"/>
            </a:solidFill>
          </a:ln>
        </p:spPr>
        <p:txBody>
          <a:bodyPr wrap="square" lIns="0" tIns="0" rIns="0" bIns="0" rtlCol="0"/>
          <a:lstStyle/>
          <a:p>
            <a:endParaRPr/>
          </a:p>
        </p:txBody>
      </p:sp>
      <p:sp>
        <p:nvSpPr>
          <p:cNvPr id="54" name="bk object 54"/>
          <p:cNvSpPr/>
          <p:nvPr/>
        </p:nvSpPr>
        <p:spPr>
          <a:xfrm>
            <a:off x="13455925" y="6290480"/>
            <a:ext cx="90170" cy="0"/>
          </a:xfrm>
          <a:custGeom>
            <a:avLst/>
            <a:gdLst/>
            <a:ahLst/>
            <a:cxnLst/>
            <a:rect l="l" t="t" r="r" b="b"/>
            <a:pathLst>
              <a:path w="90169">
                <a:moveTo>
                  <a:pt x="0" y="0"/>
                </a:moveTo>
                <a:lnTo>
                  <a:pt x="89997" y="0"/>
                </a:lnTo>
              </a:path>
            </a:pathLst>
          </a:custGeom>
          <a:ln w="80010">
            <a:solidFill>
              <a:srgbClr val="000000"/>
            </a:solidFill>
          </a:ln>
        </p:spPr>
        <p:txBody>
          <a:bodyPr wrap="square" lIns="0" tIns="0" rIns="0" bIns="0" rtlCol="0"/>
          <a:lstStyle/>
          <a:p>
            <a:endParaRPr/>
          </a:p>
        </p:txBody>
      </p:sp>
      <p:sp>
        <p:nvSpPr>
          <p:cNvPr id="55" name="bk object 55"/>
          <p:cNvSpPr/>
          <p:nvPr/>
        </p:nvSpPr>
        <p:spPr>
          <a:xfrm>
            <a:off x="13455925" y="6214280"/>
            <a:ext cx="262255" cy="0"/>
          </a:xfrm>
          <a:custGeom>
            <a:avLst/>
            <a:gdLst/>
            <a:ahLst/>
            <a:cxnLst/>
            <a:rect l="l" t="t" r="r" b="b"/>
            <a:pathLst>
              <a:path w="262255">
                <a:moveTo>
                  <a:pt x="0" y="0"/>
                </a:moveTo>
                <a:lnTo>
                  <a:pt x="262096" y="0"/>
                </a:lnTo>
              </a:path>
            </a:pathLst>
          </a:custGeom>
          <a:ln w="72389">
            <a:solidFill>
              <a:srgbClr val="000000"/>
            </a:solidFill>
          </a:ln>
        </p:spPr>
        <p:txBody>
          <a:bodyPr wrap="square" lIns="0" tIns="0" rIns="0" bIns="0" rtlCol="0"/>
          <a:lstStyle/>
          <a:p>
            <a:endParaRPr/>
          </a:p>
        </p:txBody>
      </p:sp>
      <p:sp>
        <p:nvSpPr>
          <p:cNvPr id="56" name="bk object 56"/>
          <p:cNvSpPr/>
          <p:nvPr/>
        </p:nvSpPr>
        <p:spPr>
          <a:xfrm>
            <a:off x="13455925" y="6146336"/>
            <a:ext cx="90170" cy="0"/>
          </a:xfrm>
          <a:custGeom>
            <a:avLst/>
            <a:gdLst/>
            <a:ahLst/>
            <a:cxnLst/>
            <a:rect l="l" t="t" r="r" b="b"/>
            <a:pathLst>
              <a:path w="90169">
                <a:moveTo>
                  <a:pt x="0" y="0"/>
                </a:moveTo>
                <a:lnTo>
                  <a:pt x="89997" y="0"/>
                </a:lnTo>
              </a:path>
            </a:pathLst>
          </a:custGeom>
          <a:ln w="63500">
            <a:solidFill>
              <a:srgbClr val="000000"/>
            </a:solidFill>
          </a:ln>
        </p:spPr>
        <p:txBody>
          <a:bodyPr wrap="square" lIns="0" tIns="0" rIns="0" bIns="0" rtlCol="0"/>
          <a:lstStyle/>
          <a:p>
            <a:endParaRPr/>
          </a:p>
        </p:txBody>
      </p:sp>
      <p:sp>
        <p:nvSpPr>
          <p:cNvPr id="57" name="bk object 57"/>
          <p:cNvSpPr/>
          <p:nvPr/>
        </p:nvSpPr>
        <p:spPr>
          <a:xfrm>
            <a:off x="13455925" y="6073945"/>
            <a:ext cx="287655" cy="0"/>
          </a:xfrm>
          <a:custGeom>
            <a:avLst/>
            <a:gdLst/>
            <a:ahLst/>
            <a:cxnLst/>
            <a:rect l="l" t="t" r="r" b="b"/>
            <a:pathLst>
              <a:path w="287655">
                <a:moveTo>
                  <a:pt x="0" y="0"/>
                </a:moveTo>
                <a:lnTo>
                  <a:pt x="287582" y="0"/>
                </a:lnTo>
              </a:path>
            </a:pathLst>
          </a:custGeom>
          <a:ln w="81279">
            <a:solidFill>
              <a:srgbClr val="000000"/>
            </a:solidFill>
          </a:ln>
        </p:spPr>
        <p:txBody>
          <a:bodyPr wrap="square" lIns="0" tIns="0" rIns="0" bIns="0" rtlCol="0"/>
          <a:lstStyle/>
          <a:p>
            <a:endParaRPr/>
          </a:p>
        </p:txBody>
      </p:sp>
      <p:sp>
        <p:nvSpPr>
          <p:cNvPr id="58" name="bk object 58"/>
          <p:cNvSpPr/>
          <p:nvPr/>
        </p:nvSpPr>
        <p:spPr>
          <a:xfrm>
            <a:off x="13813108" y="6033491"/>
            <a:ext cx="336550" cy="377190"/>
          </a:xfrm>
          <a:custGeom>
            <a:avLst/>
            <a:gdLst/>
            <a:ahLst/>
            <a:cxnLst/>
            <a:rect l="l" t="t" r="r" b="b"/>
            <a:pathLst>
              <a:path w="336550" h="377189">
                <a:moveTo>
                  <a:pt x="112656" y="0"/>
                </a:moveTo>
                <a:lnTo>
                  <a:pt x="0" y="0"/>
                </a:lnTo>
                <a:lnTo>
                  <a:pt x="0" y="377004"/>
                </a:lnTo>
                <a:lnTo>
                  <a:pt x="86625" y="377004"/>
                </a:lnTo>
                <a:lnTo>
                  <a:pt x="86625" y="118886"/>
                </a:lnTo>
                <a:lnTo>
                  <a:pt x="177427" y="118886"/>
                </a:lnTo>
                <a:lnTo>
                  <a:pt x="112656" y="0"/>
                </a:lnTo>
                <a:close/>
              </a:path>
              <a:path w="336550" h="377189">
                <a:moveTo>
                  <a:pt x="177427" y="118886"/>
                </a:moveTo>
                <a:lnTo>
                  <a:pt x="86625" y="118886"/>
                </a:lnTo>
                <a:lnTo>
                  <a:pt x="228139" y="377004"/>
                </a:lnTo>
                <a:lnTo>
                  <a:pt x="336262" y="377004"/>
                </a:lnTo>
                <a:lnTo>
                  <a:pt x="336262" y="252463"/>
                </a:lnTo>
                <a:lnTo>
                  <a:pt x="250201" y="252463"/>
                </a:lnTo>
                <a:lnTo>
                  <a:pt x="177427" y="118886"/>
                </a:lnTo>
                <a:close/>
              </a:path>
              <a:path w="336550" h="377189">
                <a:moveTo>
                  <a:pt x="336262" y="0"/>
                </a:moveTo>
                <a:lnTo>
                  <a:pt x="250201" y="0"/>
                </a:lnTo>
                <a:lnTo>
                  <a:pt x="250201" y="252463"/>
                </a:lnTo>
                <a:lnTo>
                  <a:pt x="336262" y="252463"/>
                </a:lnTo>
                <a:lnTo>
                  <a:pt x="336262" y="0"/>
                </a:lnTo>
                <a:close/>
              </a:path>
            </a:pathLst>
          </a:custGeom>
          <a:solidFill>
            <a:srgbClr val="000000"/>
          </a:solidFill>
        </p:spPr>
        <p:txBody>
          <a:bodyPr wrap="square" lIns="0" tIns="0" rIns="0" bIns="0" rtlCol="0"/>
          <a:lstStyle/>
          <a:p>
            <a:endParaRPr/>
          </a:p>
        </p:txBody>
      </p:sp>
      <p:sp>
        <p:nvSpPr>
          <p:cNvPr id="59" name="bk object 59"/>
          <p:cNvSpPr/>
          <p:nvPr/>
        </p:nvSpPr>
        <p:spPr>
          <a:xfrm>
            <a:off x="14322716" y="6114431"/>
            <a:ext cx="90805" cy="296545"/>
          </a:xfrm>
          <a:custGeom>
            <a:avLst/>
            <a:gdLst/>
            <a:ahLst/>
            <a:cxnLst/>
            <a:rect l="l" t="t" r="r" b="b"/>
            <a:pathLst>
              <a:path w="90805" h="296545">
                <a:moveTo>
                  <a:pt x="90562" y="0"/>
                </a:moveTo>
                <a:lnTo>
                  <a:pt x="0" y="0"/>
                </a:lnTo>
                <a:lnTo>
                  <a:pt x="0" y="296053"/>
                </a:lnTo>
                <a:lnTo>
                  <a:pt x="90562" y="296053"/>
                </a:lnTo>
                <a:lnTo>
                  <a:pt x="90562" y="0"/>
                </a:lnTo>
                <a:close/>
              </a:path>
            </a:pathLst>
          </a:custGeom>
          <a:solidFill>
            <a:srgbClr val="000000"/>
          </a:solidFill>
        </p:spPr>
        <p:txBody>
          <a:bodyPr wrap="square" lIns="0" tIns="0" rIns="0" bIns="0" rtlCol="0"/>
          <a:lstStyle/>
          <a:p>
            <a:endParaRPr/>
          </a:p>
        </p:txBody>
      </p:sp>
      <p:sp>
        <p:nvSpPr>
          <p:cNvPr id="60" name="bk object 60"/>
          <p:cNvSpPr/>
          <p:nvPr/>
        </p:nvSpPr>
        <p:spPr>
          <a:xfrm>
            <a:off x="14206101" y="6073961"/>
            <a:ext cx="324485" cy="0"/>
          </a:xfrm>
          <a:custGeom>
            <a:avLst/>
            <a:gdLst/>
            <a:ahLst/>
            <a:cxnLst/>
            <a:rect l="l" t="t" r="r" b="b"/>
            <a:pathLst>
              <a:path w="324484">
                <a:moveTo>
                  <a:pt x="0" y="0"/>
                </a:moveTo>
                <a:lnTo>
                  <a:pt x="324367" y="0"/>
                </a:lnTo>
              </a:path>
            </a:pathLst>
          </a:custGeom>
          <a:ln w="80939">
            <a:solidFill>
              <a:srgbClr val="000000"/>
            </a:solidFill>
          </a:ln>
        </p:spPr>
        <p:txBody>
          <a:bodyPr wrap="square" lIns="0" tIns="0" rIns="0" bIns="0" rtlCol="0"/>
          <a:lstStyle/>
          <a:p>
            <a:endParaRPr/>
          </a:p>
        </p:txBody>
      </p:sp>
      <p:sp>
        <p:nvSpPr>
          <p:cNvPr id="61" name="bk object 61"/>
          <p:cNvSpPr/>
          <p:nvPr/>
        </p:nvSpPr>
        <p:spPr>
          <a:xfrm>
            <a:off x="9732850" y="4015825"/>
            <a:ext cx="0" cy="3277235"/>
          </a:xfrm>
          <a:custGeom>
            <a:avLst/>
            <a:gdLst/>
            <a:ahLst/>
            <a:cxnLst/>
            <a:rect l="l" t="t" r="r" b="b"/>
            <a:pathLst>
              <a:path h="3277234">
                <a:moveTo>
                  <a:pt x="0" y="0"/>
                </a:moveTo>
                <a:lnTo>
                  <a:pt x="0" y="3276905"/>
                </a:lnTo>
              </a:path>
            </a:pathLst>
          </a:custGeom>
          <a:ln w="50940">
            <a:solidFill>
              <a:srgbClr val="000000"/>
            </a:solidFill>
          </a:ln>
        </p:spPr>
        <p:txBody>
          <a:bodyPr wrap="square" lIns="0" tIns="0" rIns="0" bIns="0" rtlCol="0"/>
          <a:lstStyle/>
          <a:p>
            <a:endParaRPr/>
          </a:p>
        </p:txBody>
      </p:sp>
      <p:sp>
        <p:nvSpPr>
          <p:cNvPr id="62" name="bk object 62"/>
          <p:cNvSpPr/>
          <p:nvPr/>
        </p:nvSpPr>
        <p:spPr>
          <a:xfrm>
            <a:off x="6548649" y="5274321"/>
            <a:ext cx="2008505" cy="1995805"/>
          </a:xfrm>
          <a:custGeom>
            <a:avLst/>
            <a:gdLst/>
            <a:ahLst/>
            <a:cxnLst/>
            <a:rect l="l" t="t" r="r" b="b"/>
            <a:pathLst>
              <a:path w="2008504" h="1995804">
                <a:moveTo>
                  <a:pt x="557606" y="0"/>
                </a:moveTo>
                <a:lnTo>
                  <a:pt x="516181" y="904"/>
                </a:lnTo>
                <a:lnTo>
                  <a:pt x="475566" y="4910"/>
                </a:lnTo>
                <a:lnTo>
                  <a:pt x="428019" y="13429"/>
                </a:lnTo>
                <a:lnTo>
                  <a:pt x="381958" y="26081"/>
                </a:lnTo>
                <a:lnTo>
                  <a:pt x="337732" y="42612"/>
                </a:lnTo>
                <a:lnTo>
                  <a:pt x="295401" y="62882"/>
                </a:lnTo>
                <a:lnTo>
                  <a:pt x="255215" y="86673"/>
                </a:lnTo>
                <a:lnTo>
                  <a:pt x="217380" y="113790"/>
                </a:lnTo>
                <a:lnTo>
                  <a:pt x="182100" y="144035"/>
                </a:lnTo>
                <a:lnTo>
                  <a:pt x="149579" y="177210"/>
                </a:lnTo>
                <a:lnTo>
                  <a:pt x="120020" y="213119"/>
                </a:lnTo>
                <a:lnTo>
                  <a:pt x="93629" y="251564"/>
                </a:lnTo>
                <a:lnTo>
                  <a:pt x="70608" y="292349"/>
                </a:lnTo>
                <a:lnTo>
                  <a:pt x="51163" y="335275"/>
                </a:lnTo>
                <a:lnTo>
                  <a:pt x="35496" y="380146"/>
                </a:lnTo>
                <a:lnTo>
                  <a:pt x="23813" y="426764"/>
                </a:lnTo>
                <a:lnTo>
                  <a:pt x="16318" y="474933"/>
                </a:lnTo>
                <a:lnTo>
                  <a:pt x="13214" y="524455"/>
                </a:lnTo>
                <a:lnTo>
                  <a:pt x="13163" y="536919"/>
                </a:lnTo>
                <a:lnTo>
                  <a:pt x="13417" y="549309"/>
                </a:lnTo>
                <a:lnTo>
                  <a:pt x="13951" y="561630"/>
                </a:lnTo>
                <a:lnTo>
                  <a:pt x="14743" y="573888"/>
                </a:lnTo>
                <a:lnTo>
                  <a:pt x="0" y="1453243"/>
                </a:lnTo>
                <a:lnTo>
                  <a:pt x="1364" y="1501802"/>
                </a:lnTo>
                <a:lnTo>
                  <a:pt x="6980" y="1549212"/>
                </a:lnTo>
                <a:lnTo>
                  <a:pt x="16664" y="1595280"/>
                </a:lnTo>
                <a:lnTo>
                  <a:pt x="30229" y="1639816"/>
                </a:lnTo>
                <a:lnTo>
                  <a:pt x="47492" y="1682629"/>
                </a:lnTo>
                <a:lnTo>
                  <a:pt x="68267" y="1723526"/>
                </a:lnTo>
                <a:lnTo>
                  <a:pt x="92369" y="1762317"/>
                </a:lnTo>
                <a:lnTo>
                  <a:pt x="119613" y="1798811"/>
                </a:lnTo>
                <a:lnTo>
                  <a:pt x="149814" y="1832815"/>
                </a:lnTo>
                <a:lnTo>
                  <a:pt x="182787" y="1864140"/>
                </a:lnTo>
                <a:lnTo>
                  <a:pt x="218347" y="1892592"/>
                </a:lnTo>
                <a:lnTo>
                  <a:pt x="256308" y="1917981"/>
                </a:lnTo>
                <a:lnTo>
                  <a:pt x="296486" y="1940116"/>
                </a:lnTo>
                <a:lnTo>
                  <a:pt x="338696" y="1958806"/>
                </a:lnTo>
                <a:lnTo>
                  <a:pt x="382753" y="1973858"/>
                </a:lnTo>
                <a:lnTo>
                  <a:pt x="428471" y="1985082"/>
                </a:lnTo>
                <a:lnTo>
                  <a:pt x="475665" y="1992286"/>
                </a:lnTo>
                <a:lnTo>
                  <a:pt x="524151" y="1995279"/>
                </a:lnTo>
                <a:lnTo>
                  <a:pt x="572708" y="1993913"/>
                </a:lnTo>
                <a:lnTo>
                  <a:pt x="620116" y="1988295"/>
                </a:lnTo>
                <a:lnTo>
                  <a:pt x="666184" y="1978611"/>
                </a:lnTo>
                <a:lnTo>
                  <a:pt x="710719" y="1965044"/>
                </a:lnTo>
                <a:lnTo>
                  <a:pt x="753530" y="1947780"/>
                </a:lnTo>
                <a:lnTo>
                  <a:pt x="794427" y="1927004"/>
                </a:lnTo>
                <a:lnTo>
                  <a:pt x="833217" y="1902902"/>
                </a:lnTo>
                <a:lnTo>
                  <a:pt x="869710" y="1875657"/>
                </a:lnTo>
                <a:lnTo>
                  <a:pt x="903714" y="1845456"/>
                </a:lnTo>
                <a:lnTo>
                  <a:pt x="935038" y="1812484"/>
                </a:lnTo>
                <a:lnTo>
                  <a:pt x="963490" y="1776924"/>
                </a:lnTo>
                <a:lnTo>
                  <a:pt x="988879" y="1738963"/>
                </a:lnTo>
                <a:lnTo>
                  <a:pt x="1011014" y="1698786"/>
                </a:lnTo>
                <a:lnTo>
                  <a:pt x="1029703" y="1656577"/>
                </a:lnTo>
                <a:lnTo>
                  <a:pt x="1044756" y="1612522"/>
                </a:lnTo>
                <a:lnTo>
                  <a:pt x="1055979" y="1566805"/>
                </a:lnTo>
                <a:lnTo>
                  <a:pt x="1063183" y="1519612"/>
                </a:lnTo>
                <a:lnTo>
                  <a:pt x="1066176" y="1471127"/>
                </a:lnTo>
                <a:lnTo>
                  <a:pt x="1072805" y="1075464"/>
                </a:lnTo>
                <a:lnTo>
                  <a:pt x="1559150" y="1075464"/>
                </a:lnTo>
                <a:lnTo>
                  <a:pt x="1608484" y="1065392"/>
                </a:lnTo>
                <a:lnTo>
                  <a:pt x="1653020" y="1051825"/>
                </a:lnTo>
                <a:lnTo>
                  <a:pt x="1695832" y="1034562"/>
                </a:lnTo>
                <a:lnTo>
                  <a:pt x="1736730" y="1013786"/>
                </a:lnTo>
                <a:lnTo>
                  <a:pt x="1775521" y="989683"/>
                </a:lnTo>
                <a:lnTo>
                  <a:pt x="1812014" y="962439"/>
                </a:lnTo>
                <a:lnTo>
                  <a:pt x="1846018" y="932238"/>
                </a:lnTo>
                <a:lnTo>
                  <a:pt x="1877342" y="899265"/>
                </a:lnTo>
                <a:lnTo>
                  <a:pt x="1905793" y="863706"/>
                </a:lnTo>
                <a:lnTo>
                  <a:pt x="1931182" y="825745"/>
                </a:lnTo>
                <a:lnTo>
                  <a:pt x="1953316" y="785568"/>
                </a:lnTo>
                <a:lnTo>
                  <a:pt x="1972005" y="743359"/>
                </a:lnTo>
                <a:lnTo>
                  <a:pt x="1987056" y="699303"/>
                </a:lnTo>
                <a:lnTo>
                  <a:pt x="1998278" y="653587"/>
                </a:lnTo>
                <a:lnTo>
                  <a:pt x="2005481" y="606394"/>
                </a:lnTo>
                <a:lnTo>
                  <a:pt x="2008472" y="557909"/>
                </a:lnTo>
                <a:lnTo>
                  <a:pt x="2007108" y="509350"/>
                </a:lnTo>
                <a:lnTo>
                  <a:pt x="2001492" y="461941"/>
                </a:lnTo>
                <a:lnTo>
                  <a:pt x="1991808" y="415873"/>
                </a:lnTo>
                <a:lnTo>
                  <a:pt x="1978243" y="371338"/>
                </a:lnTo>
                <a:lnTo>
                  <a:pt x="1960980" y="328526"/>
                </a:lnTo>
                <a:lnTo>
                  <a:pt x="1940205" y="287629"/>
                </a:lnTo>
                <a:lnTo>
                  <a:pt x="1916103" y="248839"/>
                </a:lnTo>
                <a:lnTo>
                  <a:pt x="1888859" y="212346"/>
                </a:lnTo>
                <a:lnTo>
                  <a:pt x="1858659" y="178342"/>
                </a:lnTo>
                <a:lnTo>
                  <a:pt x="1825687" y="147019"/>
                </a:lnTo>
                <a:lnTo>
                  <a:pt x="1790128" y="118567"/>
                </a:lnTo>
                <a:lnTo>
                  <a:pt x="1752167" y="93179"/>
                </a:lnTo>
                <a:lnTo>
                  <a:pt x="1711990" y="71044"/>
                </a:lnTo>
                <a:lnTo>
                  <a:pt x="1669781" y="52356"/>
                </a:lnTo>
                <a:lnTo>
                  <a:pt x="1625725" y="37304"/>
                </a:lnTo>
                <a:lnTo>
                  <a:pt x="1579890" y="26062"/>
                </a:lnTo>
                <a:lnTo>
                  <a:pt x="1532816" y="18877"/>
                </a:lnTo>
                <a:lnTo>
                  <a:pt x="1484331" y="15884"/>
                </a:lnTo>
                <a:lnTo>
                  <a:pt x="571008" y="575"/>
                </a:lnTo>
                <a:lnTo>
                  <a:pt x="566537" y="387"/>
                </a:lnTo>
                <a:lnTo>
                  <a:pt x="562108" y="83"/>
                </a:lnTo>
                <a:lnTo>
                  <a:pt x="557606" y="0"/>
                </a:lnTo>
                <a:close/>
              </a:path>
              <a:path w="2008504" h="1995804">
                <a:moveTo>
                  <a:pt x="1559150" y="1075464"/>
                </a:moveTo>
                <a:lnTo>
                  <a:pt x="1072805" y="1075464"/>
                </a:lnTo>
                <a:lnTo>
                  <a:pt x="1466447" y="1082061"/>
                </a:lnTo>
                <a:lnTo>
                  <a:pt x="1515006" y="1080695"/>
                </a:lnTo>
                <a:lnTo>
                  <a:pt x="1559150" y="1075464"/>
                </a:lnTo>
                <a:close/>
              </a:path>
            </a:pathLst>
          </a:custGeom>
          <a:solidFill>
            <a:srgbClr val="01A9E6">
              <a:alpha val="79998"/>
            </a:srgbClr>
          </a:solidFill>
        </p:spPr>
        <p:txBody>
          <a:bodyPr wrap="square" lIns="0" tIns="0" rIns="0" bIns="0" rtlCol="0"/>
          <a:lstStyle/>
          <a:p>
            <a:endParaRPr/>
          </a:p>
        </p:txBody>
      </p:sp>
      <p:sp>
        <p:nvSpPr>
          <p:cNvPr id="63" name="bk object 63"/>
          <p:cNvSpPr/>
          <p:nvPr/>
        </p:nvSpPr>
        <p:spPr>
          <a:xfrm>
            <a:off x="5573736" y="4299408"/>
            <a:ext cx="2008505" cy="1995805"/>
          </a:xfrm>
          <a:custGeom>
            <a:avLst/>
            <a:gdLst/>
            <a:ahLst/>
            <a:cxnLst/>
            <a:rect l="l" t="t" r="r" b="b"/>
            <a:pathLst>
              <a:path w="2008504" h="1995804">
                <a:moveTo>
                  <a:pt x="542014" y="913207"/>
                </a:moveTo>
                <a:lnTo>
                  <a:pt x="493457" y="914573"/>
                </a:lnTo>
                <a:lnTo>
                  <a:pt x="446049" y="920191"/>
                </a:lnTo>
                <a:lnTo>
                  <a:pt x="399982" y="929876"/>
                </a:lnTo>
                <a:lnTo>
                  <a:pt x="355447" y="943443"/>
                </a:lnTo>
                <a:lnTo>
                  <a:pt x="312636" y="960706"/>
                </a:lnTo>
                <a:lnTo>
                  <a:pt x="271739" y="981482"/>
                </a:lnTo>
                <a:lnTo>
                  <a:pt x="232949" y="1005585"/>
                </a:lnTo>
                <a:lnTo>
                  <a:pt x="196456" y="1032829"/>
                </a:lnTo>
                <a:lnTo>
                  <a:pt x="162453" y="1063030"/>
                </a:lnTo>
                <a:lnTo>
                  <a:pt x="131129" y="1096003"/>
                </a:lnTo>
                <a:lnTo>
                  <a:pt x="102678" y="1131562"/>
                </a:lnTo>
                <a:lnTo>
                  <a:pt x="77289" y="1169523"/>
                </a:lnTo>
                <a:lnTo>
                  <a:pt x="55155" y="1209700"/>
                </a:lnTo>
                <a:lnTo>
                  <a:pt x="36467" y="1251909"/>
                </a:lnTo>
                <a:lnTo>
                  <a:pt x="21416" y="1295965"/>
                </a:lnTo>
                <a:lnTo>
                  <a:pt x="10194" y="1341681"/>
                </a:lnTo>
                <a:lnTo>
                  <a:pt x="2991" y="1388875"/>
                </a:lnTo>
                <a:lnTo>
                  <a:pt x="0" y="1437359"/>
                </a:lnTo>
                <a:lnTo>
                  <a:pt x="1364" y="1485918"/>
                </a:lnTo>
                <a:lnTo>
                  <a:pt x="6980" y="1533327"/>
                </a:lnTo>
                <a:lnTo>
                  <a:pt x="16664" y="1579395"/>
                </a:lnTo>
                <a:lnTo>
                  <a:pt x="30229" y="1623931"/>
                </a:lnTo>
                <a:lnTo>
                  <a:pt x="47492" y="1666742"/>
                </a:lnTo>
                <a:lnTo>
                  <a:pt x="68267" y="1707639"/>
                </a:lnTo>
                <a:lnTo>
                  <a:pt x="92369" y="1746430"/>
                </a:lnTo>
                <a:lnTo>
                  <a:pt x="119612" y="1782922"/>
                </a:lnTo>
                <a:lnTo>
                  <a:pt x="149813" y="1816926"/>
                </a:lnTo>
                <a:lnTo>
                  <a:pt x="182785" y="1848249"/>
                </a:lnTo>
                <a:lnTo>
                  <a:pt x="218344" y="1876701"/>
                </a:lnTo>
                <a:lnTo>
                  <a:pt x="256305" y="1902089"/>
                </a:lnTo>
                <a:lnTo>
                  <a:pt x="296482" y="1924224"/>
                </a:lnTo>
                <a:lnTo>
                  <a:pt x="338691" y="1942912"/>
                </a:lnTo>
                <a:lnTo>
                  <a:pt x="382746" y="1957964"/>
                </a:lnTo>
                <a:lnTo>
                  <a:pt x="428463" y="1969187"/>
                </a:lnTo>
                <a:lnTo>
                  <a:pt x="475656" y="1976391"/>
                </a:lnTo>
                <a:lnTo>
                  <a:pt x="524141" y="1979384"/>
                </a:lnTo>
                <a:lnTo>
                  <a:pt x="1437464" y="1994703"/>
                </a:lnTo>
                <a:lnTo>
                  <a:pt x="1441935" y="1994881"/>
                </a:lnTo>
                <a:lnTo>
                  <a:pt x="1446364" y="1995195"/>
                </a:lnTo>
                <a:lnTo>
                  <a:pt x="1450866" y="1995269"/>
                </a:lnTo>
                <a:lnTo>
                  <a:pt x="1471673" y="1995213"/>
                </a:lnTo>
                <a:lnTo>
                  <a:pt x="1512706" y="1992745"/>
                </a:lnTo>
                <a:lnTo>
                  <a:pt x="1580453" y="1981847"/>
                </a:lnTo>
                <a:lnTo>
                  <a:pt x="1626532" y="1969187"/>
                </a:lnTo>
                <a:lnTo>
                  <a:pt x="1670739" y="1952662"/>
                </a:lnTo>
                <a:lnTo>
                  <a:pt x="1713071" y="1932391"/>
                </a:lnTo>
                <a:lnTo>
                  <a:pt x="1753257" y="1908599"/>
                </a:lnTo>
                <a:lnTo>
                  <a:pt x="1791092" y="1881481"/>
                </a:lnTo>
                <a:lnTo>
                  <a:pt x="1826372" y="1851236"/>
                </a:lnTo>
                <a:lnTo>
                  <a:pt x="1858893" y="1818061"/>
                </a:lnTo>
                <a:lnTo>
                  <a:pt x="1888452" y="1782152"/>
                </a:lnTo>
                <a:lnTo>
                  <a:pt x="1914843" y="1743707"/>
                </a:lnTo>
                <a:lnTo>
                  <a:pt x="1937864" y="1702923"/>
                </a:lnTo>
                <a:lnTo>
                  <a:pt x="1957309" y="1659998"/>
                </a:lnTo>
                <a:lnTo>
                  <a:pt x="1972976" y="1615128"/>
                </a:lnTo>
                <a:lnTo>
                  <a:pt x="1984659" y="1568511"/>
                </a:lnTo>
                <a:lnTo>
                  <a:pt x="1992154" y="1520344"/>
                </a:lnTo>
                <a:lnTo>
                  <a:pt x="1995258" y="1470824"/>
                </a:lnTo>
                <a:lnTo>
                  <a:pt x="1995309" y="1458360"/>
                </a:lnTo>
                <a:lnTo>
                  <a:pt x="1995055" y="1445970"/>
                </a:lnTo>
                <a:lnTo>
                  <a:pt x="1994520" y="1433648"/>
                </a:lnTo>
                <a:lnTo>
                  <a:pt x="1993729" y="1421391"/>
                </a:lnTo>
                <a:lnTo>
                  <a:pt x="2002139" y="919814"/>
                </a:lnTo>
                <a:lnTo>
                  <a:pt x="935657" y="919814"/>
                </a:lnTo>
                <a:lnTo>
                  <a:pt x="542014" y="913207"/>
                </a:lnTo>
                <a:close/>
              </a:path>
              <a:path w="2008504" h="1995804">
                <a:moveTo>
                  <a:pt x="1484321" y="0"/>
                </a:moveTo>
                <a:lnTo>
                  <a:pt x="1435763" y="1364"/>
                </a:lnTo>
                <a:lnTo>
                  <a:pt x="1388355" y="6980"/>
                </a:lnTo>
                <a:lnTo>
                  <a:pt x="1342288" y="16664"/>
                </a:lnTo>
                <a:lnTo>
                  <a:pt x="1297753" y="30229"/>
                </a:lnTo>
                <a:lnTo>
                  <a:pt x="1254942" y="47492"/>
                </a:lnTo>
                <a:lnTo>
                  <a:pt x="1214045" y="68267"/>
                </a:lnTo>
                <a:lnTo>
                  <a:pt x="1175255" y="92369"/>
                </a:lnTo>
                <a:lnTo>
                  <a:pt x="1138762" y="119612"/>
                </a:lnTo>
                <a:lnTo>
                  <a:pt x="1104758" y="149813"/>
                </a:lnTo>
                <a:lnTo>
                  <a:pt x="1073434" y="182785"/>
                </a:lnTo>
                <a:lnTo>
                  <a:pt x="1044982" y="218344"/>
                </a:lnTo>
                <a:lnTo>
                  <a:pt x="1019593" y="256305"/>
                </a:lnTo>
                <a:lnTo>
                  <a:pt x="997458" y="296482"/>
                </a:lnTo>
                <a:lnTo>
                  <a:pt x="978769" y="338691"/>
                </a:lnTo>
                <a:lnTo>
                  <a:pt x="963716" y="382746"/>
                </a:lnTo>
                <a:lnTo>
                  <a:pt x="952493" y="428463"/>
                </a:lnTo>
                <a:lnTo>
                  <a:pt x="945288" y="475656"/>
                </a:lnTo>
                <a:lnTo>
                  <a:pt x="942295" y="524141"/>
                </a:lnTo>
                <a:lnTo>
                  <a:pt x="935657" y="919814"/>
                </a:lnTo>
                <a:lnTo>
                  <a:pt x="2002139" y="919814"/>
                </a:lnTo>
                <a:lnTo>
                  <a:pt x="2008472" y="542025"/>
                </a:lnTo>
                <a:lnTo>
                  <a:pt x="2007108" y="493466"/>
                </a:lnTo>
                <a:lnTo>
                  <a:pt x="2001492" y="446057"/>
                </a:lnTo>
                <a:lnTo>
                  <a:pt x="1991808" y="399989"/>
                </a:lnTo>
                <a:lnTo>
                  <a:pt x="1978242" y="355453"/>
                </a:lnTo>
                <a:lnTo>
                  <a:pt x="1960980" y="312641"/>
                </a:lnTo>
                <a:lnTo>
                  <a:pt x="1940205" y="271745"/>
                </a:lnTo>
                <a:lnTo>
                  <a:pt x="1916103" y="232954"/>
                </a:lnTo>
                <a:lnTo>
                  <a:pt x="1888858" y="196462"/>
                </a:lnTo>
                <a:lnTo>
                  <a:pt x="1858658" y="162458"/>
                </a:lnTo>
                <a:lnTo>
                  <a:pt x="1825685" y="131135"/>
                </a:lnTo>
                <a:lnTo>
                  <a:pt x="1790125" y="102683"/>
                </a:lnTo>
                <a:lnTo>
                  <a:pt x="1752164" y="77294"/>
                </a:lnTo>
                <a:lnTo>
                  <a:pt x="1711986" y="55160"/>
                </a:lnTo>
                <a:lnTo>
                  <a:pt x="1669776" y="36471"/>
                </a:lnTo>
                <a:lnTo>
                  <a:pt x="1625719" y="21420"/>
                </a:lnTo>
                <a:lnTo>
                  <a:pt x="1580001" y="10196"/>
                </a:lnTo>
                <a:lnTo>
                  <a:pt x="1532807" y="2992"/>
                </a:lnTo>
                <a:lnTo>
                  <a:pt x="1484321" y="0"/>
                </a:lnTo>
                <a:close/>
              </a:path>
            </a:pathLst>
          </a:custGeom>
          <a:solidFill>
            <a:srgbClr val="971B67">
              <a:alpha val="79998"/>
            </a:srgbClr>
          </a:solidFill>
        </p:spPr>
        <p:txBody>
          <a:bodyPr wrap="square" lIns="0" tIns="0" rIns="0" bIns="0" rtlCol="0"/>
          <a:lstStyle/>
          <a:p>
            <a:endParaRPr/>
          </a:p>
        </p:txBody>
      </p:sp>
      <p:sp>
        <p:nvSpPr>
          <p:cNvPr id="64" name="bk object 64"/>
          <p:cNvSpPr/>
          <p:nvPr/>
        </p:nvSpPr>
        <p:spPr>
          <a:xfrm>
            <a:off x="7820013" y="4015825"/>
            <a:ext cx="1051560" cy="1051560"/>
          </a:xfrm>
          <a:custGeom>
            <a:avLst/>
            <a:gdLst/>
            <a:ahLst/>
            <a:cxnLst/>
            <a:rect l="l" t="t" r="r" b="b"/>
            <a:pathLst>
              <a:path w="1051559" h="1051560">
                <a:moveTo>
                  <a:pt x="525544" y="0"/>
                </a:moveTo>
                <a:lnTo>
                  <a:pt x="477708" y="2147"/>
                </a:lnTo>
                <a:lnTo>
                  <a:pt x="431076" y="8467"/>
                </a:lnTo>
                <a:lnTo>
                  <a:pt x="385832" y="18772"/>
                </a:lnTo>
                <a:lnTo>
                  <a:pt x="342163" y="32879"/>
                </a:lnTo>
                <a:lnTo>
                  <a:pt x="300254" y="50600"/>
                </a:lnTo>
                <a:lnTo>
                  <a:pt x="260290" y="71751"/>
                </a:lnTo>
                <a:lnTo>
                  <a:pt x="222457" y="96146"/>
                </a:lnTo>
                <a:lnTo>
                  <a:pt x="186941" y="123600"/>
                </a:lnTo>
                <a:lnTo>
                  <a:pt x="153927" y="153927"/>
                </a:lnTo>
                <a:lnTo>
                  <a:pt x="123600" y="186941"/>
                </a:lnTo>
                <a:lnTo>
                  <a:pt x="96146" y="222457"/>
                </a:lnTo>
                <a:lnTo>
                  <a:pt x="71751" y="260290"/>
                </a:lnTo>
                <a:lnTo>
                  <a:pt x="50600" y="300254"/>
                </a:lnTo>
                <a:lnTo>
                  <a:pt x="32879" y="342163"/>
                </a:lnTo>
                <a:lnTo>
                  <a:pt x="18772" y="385832"/>
                </a:lnTo>
                <a:lnTo>
                  <a:pt x="8467" y="431076"/>
                </a:lnTo>
                <a:lnTo>
                  <a:pt x="2147" y="477708"/>
                </a:lnTo>
                <a:lnTo>
                  <a:pt x="0" y="525544"/>
                </a:lnTo>
                <a:lnTo>
                  <a:pt x="2147" y="573379"/>
                </a:lnTo>
                <a:lnTo>
                  <a:pt x="8467" y="620012"/>
                </a:lnTo>
                <a:lnTo>
                  <a:pt x="18772" y="665255"/>
                </a:lnTo>
                <a:lnTo>
                  <a:pt x="32879" y="708924"/>
                </a:lnTo>
                <a:lnTo>
                  <a:pt x="50600" y="750833"/>
                </a:lnTo>
                <a:lnTo>
                  <a:pt x="71751" y="790797"/>
                </a:lnTo>
                <a:lnTo>
                  <a:pt x="96146" y="828630"/>
                </a:lnTo>
                <a:lnTo>
                  <a:pt x="123600" y="864146"/>
                </a:lnTo>
                <a:lnTo>
                  <a:pt x="153927" y="897161"/>
                </a:lnTo>
                <a:lnTo>
                  <a:pt x="186941" y="927487"/>
                </a:lnTo>
                <a:lnTo>
                  <a:pt x="222457" y="954941"/>
                </a:lnTo>
                <a:lnTo>
                  <a:pt x="260290" y="979336"/>
                </a:lnTo>
                <a:lnTo>
                  <a:pt x="300254" y="1000487"/>
                </a:lnTo>
                <a:lnTo>
                  <a:pt x="342163" y="1018209"/>
                </a:lnTo>
                <a:lnTo>
                  <a:pt x="385832" y="1032315"/>
                </a:lnTo>
                <a:lnTo>
                  <a:pt x="431076" y="1042621"/>
                </a:lnTo>
                <a:lnTo>
                  <a:pt x="477708" y="1048940"/>
                </a:lnTo>
                <a:lnTo>
                  <a:pt x="525544" y="1051088"/>
                </a:lnTo>
                <a:lnTo>
                  <a:pt x="573379" y="1048940"/>
                </a:lnTo>
                <a:lnTo>
                  <a:pt x="620012" y="1042621"/>
                </a:lnTo>
                <a:lnTo>
                  <a:pt x="665255" y="1032315"/>
                </a:lnTo>
                <a:lnTo>
                  <a:pt x="708924" y="1018209"/>
                </a:lnTo>
                <a:lnTo>
                  <a:pt x="750833" y="1000487"/>
                </a:lnTo>
                <a:lnTo>
                  <a:pt x="790797" y="979336"/>
                </a:lnTo>
                <a:lnTo>
                  <a:pt x="828630" y="954941"/>
                </a:lnTo>
                <a:lnTo>
                  <a:pt x="864146" y="927487"/>
                </a:lnTo>
                <a:lnTo>
                  <a:pt x="897161" y="897161"/>
                </a:lnTo>
                <a:lnTo>
                  <a:pt x="927487" y="864146"/>
                </a:lnTo>
                <a:lnTo>
                  <a:pt x="954941" y="828630"/>
                </a:lnTo>
                <a:lnTo>
                  <a:pt x="979336" y="790797"/>
                </a:lnTo>
                <a:lnTo>
                  <a:pt x="1000487" y="750833"/>
                </a:lnTo>
                <a:lnTo>
                  <a:pt x="1018209" y="708924"/>
                </a:lnTo>
                <a:lnTo>
                  <a:pt x="1032315" y="665255"/>
                </a:lnTo>
                <a:lnTo>
                  <a:pt x="1042621" y="620012"/>
                </a:lnTo>
                <a:lnTo>
                  <a:pt x="1048940" y="573379"/>
                </a:lnTo>
                <a:lnTo>
                  <a:pt x="1051088" y="525544"/>
                </a:lnTo>
                <a:lnTo>
                  <a:pt x="1048940" y="477708"/>
                </a:lnTo>
                <a:lnTo>
                  <a:pt x="1042621" y="431076"/>
                </a:lnTo>
                <a:lnTo>
                  <a:pt x="1032315" y="385832"/>
                </a:lnTo>
                <a:lnTo>
                  <a:pt x="1018209" y="342163"/>
                </a:lnTo>
                <a:lnTo>
                  <a:pt x="1000487" y="300254"/>
                </a:lnTo>
                <a:lnTo>
                  <a:pt x="979336" y="260290"/>
                </a:lnTo>
                <a:lnTo>
                  <a:pt x="954941" y="222457"/>
                </a:lnTo>
                <a:lnTo>
                  <a:pt x="927487" y="186941"/>
                </a:lnTo>
                <a:lnTo>
                  <a:pt x="897161" y="153927"/>
                </a:lnTo>
                <a:lnTo>
                  <a:pt x="864146" y="123600"/>
                </a:lnTo>
                <a:lnTo>
                  <a:pt x="828630" y="96146"/>
                </a:lnTo>
                <a:lnTo>
                  <a:pt x="790797" y="71751"/>
                </a:lnTo>
                <a:lnTo>
                  <a:pt x="750833" y="50600"/>
                </a:lnTo>
                <a:lnTo>
                  <a:pt x="708924" y="32879"/>
                </a:lnTo>
                <a:lnTo>
                  <a:pt x="665255" y="18772"/>
                </a:lnTo>
                <a:lnTo>
                  <a:pt x="620012" y="8467"/>
                </a:lnTo>
                <a:lnTo>
                  <a:pt x="573379" y="2147"/>
                </a:lnTo>
                <a:lnTo>
                  <a:pt x="525544" y="0"/>
                </a:lnTo>
                <a:close/>
              </a:path>
            </a:pathLst>
          </a:custGeom>
          <a:solidFill>
            <a:srgbClr val="38C5B6"/>
          </a:solidFill>
        </p:spPr>
        <p:txBody>
          <a:bodyPr wrap="square" lIns="0" tIns="0" rIns="0" bIns="0" rtlCol="0"/>
          <a:lstStyle/>
          <a:p>
            <a:endParaRPr/>
          </a:p>
        </p:txBody>
      </p:sp>
      <p:sp>
        <p:nvSpPr>
          <p:cNvPr id="65" name="bk object 65"/>
          <p:cNvSpPr/>
          <p:nvPr/>
        </p:nvSpPr>
        <p:spPr>
          <a:xfrm>
            <a:off x="8889781" y="9423796"/>
            <a:ext cx="2324536" cy="1270746"/>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850" b="1" i="0">
                <a:solidFill>
                  <a:schemeClr val="tx1"/>
                </a:solidFill>
                <a:latin typeface="Lucida Sans"/>
                <a:cs typeface="Lucida San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3/15/2021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3/15/2021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6" name="Holder 6"/>
          <p:cNvSpPr>
            <a:spLocks noGrp="1"/>
          </p:cNvSpPr>
          <p:nvPr>
            <p:ph type="sldNum" sz="quarter" idx="7"/>
          </p:nvPr>
        </p:nvSpPr>
        <p:spPr>
          <a:xfrm>
            <a:off x="7740079" y="10931799"/>
            <a:ext cx="4623943" cy="355283"/>
          </a:xfrm>
        </p:spPr>
        <p:txBody>
          <a:bodyPr lIns="0" tIns="0" rIns="0" bIns="0"/>
          <a:lstStyle>
            <a:lvl1pPr algn="ctr">
              <a:defRPr sz="2309">
                <a:solidFill>
                  <a:schemeClr val="tx1">
                    <a:tint val="75000"/>
                  </a:schemeClr>
                </a:solidFill>
              </a:defRPr>
            </a:lvl1pPr>
          </a:lstStyle>
          <a:p>
            <a:fld id="{B6F15528-21DE-4FAA-801E-634DDDAF4B2B}" type="slidenum">
              <a:rPr lang="it-IT" smtClean="0"/>
              <a:pPr/>
              <a:t>‹N›</a:t>
            </a:fld>
            <a:endParaRPr lang="it-IT"/>
          </a:p>
        </p:txBody>
      </p:sp>
      <p:grpSp>
        <p:nvGrpSpPr>
          <p:cNvPr id="49" name="object 6">
            <a:extLst>
              <a:ext uri="{FF2B5EF4-FFF2-40B4-BE49-F238E27FC236}">
                <a16:creationId xmlns:a16="http://schemas.microsoft.com/office/drawing/2014/main" id="{A68BEDD2-8559-49AC-838C-3A25AE80847C}"/>
              </a:ext>
            </a:extLst>
          </p:cNvPr>
          <p:cNvGrpSpPr/>
          <p:nvPr userDrawn="1"/>
        </p:nvGrpSpPr>
        <p:grpSpPr>
          <a:xfrm>
            <a:off x="17846379" y="2"/>
            <a:ext cx="2257615" cy="2138773"/>
            <a:chOff x="15129476" y="0"/>
            <a:chExt cx="4975225" cy="4947920"/>
          </a:xfrm>
        </p:grpSpPr>
        <p:sp>
          <p:nvSpPr>
            <p:cNvPr id="50" name="object 7">
              <a:extLst>
                <a:ext uri="{FF2B5EF4-FFF2-40B4-BE49-F238E27FC236}">
                  <a16:creationId xmlns:a16="http://schemas.microsoft.com/office/drawing/2014/main" id="{B623DFC2-49F0-43AD-A138-74126635A50A}"/>
                </a:ext>
              </a:extLst>
            </p:cNvPr>
            <p:cNvSpPr/>
            <p:nvPr/>
          </p:nvSpPr>
          <p:spPr>
            <a:xfrm>
              <a:off x="17585537" y="0"/>
              <a:ext cx="2519045" cy="4947920"/>
            </a:xfrm>
            <a:custGeom>
              <a:avLst/>
              <a:gdLst/>
              <a:ahLst/>
              <a:cxnLst/>
              <a:rect l="l" t="t" r="r" b="b"/>
              <a:pathLst>
                <a:path w="2519044" h="4947920">
                  <a:moveTo>
                    <a:pt x="2518562" y="0"/>
                  </a:moveTo>
                  <a:lnTo>
                    <a:pt x="922221" y="0"/>
                  </a:lnTo>
                  <a:lnTo>
                    <a:pt x="880312" y="15826"/>
                  </a:lnTo>
                  <a:lnTo>
                    <a:pt x="837567" y="33689"/>
                  </a:lnTo>
                  <a:lnTo>
                    <a:pt x="795578" y="52970"/>
                  </a:lnTo>
                  <a:lnTo>
                    <a:pt x="754373" y="73639"/>
                  </a:lnTo>
                  <a:lnTo>
                    <a:pt x="713985" y="95666"/>
                  </a:lnTo>
                  <a:lnTo>
                    <a:pt x="674443" y="119023"/>
                  </a:lnTo>
                  <a:lnTo>
                    <a:pt x="635778" y="143680"/>
                  </a:lnTo>
                  <a:lnTo>
                    <a:pt x="598021" y="169607"/>
                  </a:lnTo>
                  <a:lnTo>
                    <a:pt x="561201" y="196774"/>
                  </a:lnTo>
                  <a:lnTo>
                    <a:pt x="525351" y="225152"/>
                  </a:lnTo>
                  <a:lnTo>
                    <a:pt x="490499" y="254712"/>
                  </a:lnTo>
                  <a:lnTo>
                    <a:pt x="456678" y="285425"/>
                  </a:lnTo>
                  <a:lnTo>
                    <a:pt x="423917" y="317259"/>
                  </a:lnTo>
                  <a:lnTo>
                    <a:pt x="392246" y="350187"/>
                  </a:lnTo>
                  <a:lnTo>
                    <a:pt x="361697" y="384178"/>
                  </a:lnTo>
                  <a:lnTo>
                    <a:pt x="332300" y="419203"/>
                  </a:lnTo>
                  <a:lnTo>
                    <a:pt x="304086" y="455232"/>
                  </a:lnTo>
                  <a:lnTo>
                    <a:pt x="277085" y="492237"/>
                  </a:lnTo>
                  <a:lnTo>
                    <a:pt x="251328" y="530186"/>
                  </a:lnTo>
                  <a:lnTo>
                    <a:pt x="226844" y="569052"/>
                  </a:lnTo>
                  <a:lnTo>
                    <a:pt x="203666" y="608804"/>
                  </a:lnTo>
                  <a:lnTo>
                    <a:pt x="181823" y="649412"/>
                  </a:lnTo>
                  <a:lnTo>
                    <a:pt x="161346" y="690848"/>
                  </a:lnTo>
                  <a:lnTo>
                    <a:pt x="142265" y="733082"/>
                  </a:lnTo>
                  <a:lnTo>
                    <a:pt x="124612" y="776084"/>
                  </a:lnTo>
                  <a:lnTo>
                    <a:pt x="108416" y="819824"/>
                  </a:lnTo>
                  <a:lnTo>
                    <a:pt x="93708" y="864274"/>
                  </a:lnTo>
                  <a:lnTo>
                    <a:pt x="80519" y="909403"/>
                  </a:lnTo>
                  <a:lnTo>
                    <a:pt x="68879" y="955183"/>
                  </a:lnTo>
                  <a:lnTo>
                    <a:pt x="58819" y="1001582"/>
                  </a:lnTo>
                  <a:lnTo>
                    <a:pt x="50370" y="1048573"/>
                  </a:lnTo>
                  <a:lnTo>
                    <a:pt x="43561" y="1096126"/>
                  </a:lnTo>
                  <a:lnTo>
                    <a:pt x="38424" y="1144210"/>
                  </a:lnTo>
                  <a:lnTo>
                    <a:pt x="34989" y="1192797"/>
                  </a:lnTo>
                  <a:lnTo>
                    <a:pt x="33286" y="1241857"/>
                  </a:lnTo>
                  <a:lnTo>
                    <a:pt x="33157" y="1273255"/>
                  </a:lnTo>
                  <a:lnTo>
                    <a:pt x="33797" y="1304472"/>
                  </a:lnTo>
                  <a:lnTo>
                    <a:pt x="35148" y="1335513"/>
                  </a:lnTo>
                  <a:lnTo>
                    <a:pt x="37150" y="1366387"/>
                  </a:lnTo>
                  <a:lnTo>
                    <a:pt x="0" y="3581775"/>
                  </a:lnTo>
                  <a:lnTo>
                    <a:pt x="39" y="3629959"/>
                  </a:lnTo>
                  <a:lnTo>
                    <a:pt x="1763" y="3677743"/>
                  </a:lnTo>
                  <a:lnTo>
                    <a:pt x="5142" y="3725101"/>
                  </a:lnTo>
                  <a:lnTo>
                    <a:pt x="10150" y="3772002"/>
                  </a:lnTo>
                  <a:lnTo>
                    <a:pt x="16757" y="3818418"/>
                  </a:lnTo>
                  <a:lnTo>
                    <a:pt x="24936" y="3864319"/>
                  </a:lnTo>
                  <a:lnTo>
                    <a:pt x="34659" y="3909678"/>
                  </a:lnTo>
                  <a:lnTo>
                    <a:pt x="45898" y="3954466"/>
                  </a:lnTo>
                  <a:lnTo>
                    <a:pt x="58626" y="3998652"/>
                  </a:lnTo>
                  <a:lnTo>
                    <a:pt x="72813" y="4042209"/>
                  </a:lnTo>
                  <a:lnTo>
                    <a:pt x="88433" y="4085108"/>
                  </a:lnTo>
                  <a:lnTo>
                    <a:pt x="105458" y="4127319"/>
                  </a:lnTo>
                  <a:lnTo>
                    <a:pt x="123859" y="4168814"/>
                  </a:lnTo>
                  <a:lnTo>
                    <a:pt x="143608" y="4209564"/>
                  </a:lnTo>
                  <a:lnTo>
                    <a:pt x="164678" y="4249540"/>
                  </a:lnTo>
                  <a:lnTo>
                    <a:pt x="187041" y="4288713"/>
                  </a:lnTo>
                  <a:lnTo>
                    <a:pt x="210690" y="4327087"/>
                  </a:lnTo>
                  <a:lnTo>
                    <a:pt x="235590" y="4364614"/>
                  </a:lnTo>
                  <a:lnTo>
                    <a:pt x="261693" y="4401240"/>
                  </a:lnTo>
                  <a:lnTo>
                    <a:pt x="288973" y="4436936"/>
                  </a:lnTo>
                  <a:lnTo>
                    <a:pt x="317267" y="4471524"/>
                  </a:lnTo>
                  <a:lnTo>
                    <a:pt x="346800" y="4505273"/>
                  </a:lnTo>
                  <a:lnTo>
                    <a:pt x="377429" y="4538017"/>
                  </a:lnTo>
                  <a:lnTo>
                    <a:pt x="409128" y="4569727"/>
                  </a:lnTo>
                  <a:lnTo>
                    <a:pt x="441868" y="4600375"/>
                  </a:lnTo>
                  <a:lnTo>
                    <a:pt x="475739" y="4630027"/>
                  </a:lnTo>
                  <a:lnTo>
                    <a:pt x="510450" y="4658434"/>
                  </a:lnTo>
                  <a:lnTo>
                    <a:pt x="546109" y="4685688"/>
                  </a:lnTo>
                  <a:lnTo>
                    <a:pt x="582687" y="4711761"/>
                  </a:lnTo>
                  <a:lnTo>
                    <a:pt x="620209" y="4736657"/>
                  </a:lnTo>
                  <a:lnTo>
                    <a:pt x="658611" y="4760321"/>
                  </a:lnTo>
                  <a:lnTo>
                    <a:pt x="697858" y="4782720"/>
                  </a:lnTo>
                  <a:lnTo>
                    <a:pt x="737923" y="4803824"/>
                  </a:lnTo>
                  <a:lnTo>
                    <a:pt x="778777" y="4823606"/>
                  </a:lnTo>
                  <a:lnTo>
                    <a:pt x="820394" y="4842036"/>
                  </a:lnTo>
                  <a:lnTo>
                    <a:pt x="862745" y="4859086"/>
                  </a:lnTo>
                  <a:lnTo>
                    <a:pt x="905802" y="4874726"/>
                  </a:lnTo>
                  <a:lnTo>
                    <a:pt x="949537" y="4888928"/>
                  </a:lnTo>
                  <a:lnTo>
                    <a:pt x="993923" y="4901662"/>
                  </a:lnTo>
                  <a:lnTo>
                    <a:pt x="1038931" y="4912900"/>
                  </a:lnTo>
                  <a:lnTo>
                    <a:pt x="1084533" y="4922614"/>
                  </a:lnTo>
                  <a:lnTo>
                    <a:pt x="1130702" y="4930773"/>
                  </a:lnTo>
                  <a:lnTo>
                    <a:pt x="1177409" y="4937350"/>
                  </a:lnTo>
                  <a:lnTo>
                    <a:pt x="1224627" y="4942315"/>
                  </a:lnTo>
                  <a:lnTo>
                    <a:pt x="1272327" y="4945639"/>
                  </a:lnTo>
                  <a:lnTo>
                    <a:pt x="1320483" y="4947294"/>
                  </a:lnTo>
                  <a:lnTo>
                    <a:pt x="1368667" y="4947254"/>
                  </a:lnTo>
                  <a:lnTo>
                    <a:pt x="1416452" y="4945531"/>
                  </a:lnTo>
                  <a:lnTo>
                    <a:pt x="1463810" y="4942151"/>
                  </a:lnTo>
                  <a:lnTo>
                    <a:pt x="1510711" y="4937144"/>
                  </a:lnTo>
                  <a:lnTo>
                    <a:pt x="1557128" y="4930537"/>
                  </a:lnTo>
                  <a:lnTo>
                    <a:pt x="1603030" y="4922358"/>
                  </a:lnTo>
                  <a:lnTo>
                    <a:pt x="1648389" y="4912635"/>
                  </a:lnTo>
                  <a:lnTo>
                    <a:pt x="1693177" y="4901395"/>
                  </a:lnTo>
                  <a:lnTo>
                    <a:pt x="1737364" y="4888668"/>
                  </a:lnTo>
                  <a:lnTo>
                    <a:pt x="1780921" y="4874480"/>
                  </a:lnTo>
                  <a:lnTo>
                    <a:pt x="1823820" y="4858860"/>
                  </a:lnTo>
                  <a:lnTo>
                    <a:pt x="1866031" y="4841836"/>
                  </a:lnTo>
                  <a:lnTo>
                    <a:pt x="1907526" y="4823435"/>
                  </a:lnTo>
                  <a:lnTo>
                    <a:pt x="1948276" y="4803685"/>
                  </a:lnTo>
                  <a:lnTo>
                    <a:pt x="1988252" y="4782615"/>
                  </a:lnTo>
                  <a:lnTo>
                    <a:pt x="2027425" y="4760253"/>
                  </a:lnTo>
                  <a:lnTo>
                    <a:pt x="2065767" y="4736625"/>
                  </a:lnTo>
                  <a:lnTo>
                    <a:pt x="2103252" y="4711758"/>
                  </a:lnTo>
                  <a:lnTo>
                    <a:pt x="2139888" y="4685651"/>
                  </a:lnTo>
                  <a:lnTo>
                    <a:pt x="2175595" y="4658365"/>
                  </a:lnTo>
                  <a:lnTo>
                    <a:pt x="2210347" y="4629930"/>
                  </a:lnTo>
                  <a:lnTo>
                    <a:pt x="2243986" y="4600495"/>
                  </a:lnTo>
                  <a:lnTo>
                    <a:pt x="2276730" y="4569866"/>
                  </a:lnTo>
                  <a:lnTo>
                    <a:pt x="2308440" y="4538167"/>
                  </a:lnTo>
                  <a:lnTo>
                    <a:pt x="2339087" y="4505427"/>
                  </a:lnTo>
                  <a:lnTo>
                    <a:pt x="2368766" y="4471524"/>
                  </a:lnTo>
                  <a:lnTo>
                    <a:pt x="2397183" y="4436799"/>
                  </a:lnTo>
                  <a:lnTo>
                    <a:pt x="2424445" y="4401126"/>
                  </a:lnTo>
                  <a:lnTo>
                    <a:pt x="2450523" y="4364535"/>
                  </a:lnTo>
                  <a:lnTo>
                    <a:pt x="2475391" y="4327054"/>
                  </a:lnTo>
                  <a:lnTo>
                    <a:pt x="2499034" y="4288686"/>
                  </a:lnTo>
                  <a:lnTo>
                    <a:pt x="2518562" y="4254469"/>
                  </a:lnTo>
                  <a:lnTo>
                    <a:pt x="2518562" y="0"/>
                  </a:lnTo>
                  <a:close/>
                </a:path>
              </a:pathLst>
            </a:custGeom>
            <a:solidFill>
              <a:srgbClr val="01A9E6">
                <a:alpha val="29998"/>
              </a:srgbClr>
            </a:solidFill>
          </p:spPr>
          <p:txBody>
            <a:bodyPr wrap="square" lIns="0" tIns="0" rIns="0" bIns="0" rtlCol="0"/>
            <a:lstStyle/>
            <a:p>
              <a:pPr defTabSz="914357" eaLnBrk="1" fontAlgn="auto" hangingPunct="1">
                <a:spcBef>
                  <a:spcPts val="0"/>
                </a:spcBef>
                <a:spcAft>
                  <a:spcPts val="0"/>
                </a:spcAft>
              </a:pPr>
              <a:endParaRPr sz="1801">
                <a:solidFill>
                  <a:prstClr val="black"/>
                </a:solidFill>
                <a:latin typeface="Calibri"/>
                <a:cs typeface="+mn-cs"/>
              </a:endParaRPr>
            </a:p>
          </p:txBody>
        </p:sp>
        <p:sp>
          <p:nvSpPr>
            <p:cNvPr id="51" name="object 8">
              <a:extLst>
                <a:ext uri="{FF2B5EF4-FFF2-40B4-BE49-F238E27FC236}">
                  <a16:creationId xmlns:a16="http://schemas.microsoft.com/office/drawing/2014/main" id="{EAA76540-88A2-4F2D-8F46-D23376F51581}"/>
                </a:ext>
              </a:extLst>
            </p:cNvPr>
            <p:cNvSpPr/>
            <p:nvPr/>
          </p:nvSpPr>
          <p:spPr>
            <a:xfrm>
              <a:off x="15129476" y="0"/>
              <a:ext cx="4975225" cy="2491740"/>
            </a:xfrm>
            <a:custGeom>
              <a:avLst/>
              <a:gdLst/>
              <a:ahLst/>
              <a:cxnLst/>
              <a:rect l="l" t="t" r="r" b="b"/>
              <a:pathLst>
                <a:path w="4975225" h="2491740">
                  <a:moveTo>
                    <a:pt x="4974623" y="0"/>
                  </a:moveTo>
                  <a:lnTo>
                    <a:pt x="583748" y="0"/>
                  </a:lnTo>
                  <a:lnTo>
                    <a:pt x="582764" y="652"/>
                  </a:lnTo>
                  <a:lnTo>
                    <a:pt x="546173" y="26725"/>
                  </a:lnTo>
                  <a:lnTo>
                    <a:pt x="510500" y="53980"/>
                  </a:lnTo>
                  <a:lnTo>
                    <a:pt x="475775" y="82387"/>
                  </a:lnTo>
                  <a:lnTo>
                    <a:pt x="442026" y="111920"/>
                  </a:lnTo>
                  <a:lnTo>
                    <a:pt x="409282" y="142549"/>
                  </a:lnTo>
                  <a:lnTo>
                    <a:pt x="377571" y="174248"/>
                  </a:lnTo>
                  <a:lnTo>
                    <a:pt x="346924" y="206988"/>
                  </a:lnTo>
                  <a:lnTo>
                    <a:pt x="317368" y="240742"/>
                  </a:lnTo>
                  <a:lnTo>
                    <a:pt x="288934" y="275481"/>
                  </a:lnTo>
                  <a:lnTo>
                    <a:pt x="261648" y="311177"/>
                  </a:lnTo>
                  <a:lnTo>
                    <a:pt x="235541" y="347803"/>
                  </a:lnTo>
                  <a:lnTo>
                    <a:pt x="210641" y="385330"/>
                  </a:lnTo>
                  <a:lnTo>
                    <a:pt x="186977" y="423732"/>
                  </a:lnTo>
                  <a:lnTo>
                    <a:pt x="164579" y="462979"/>
                  </a:lnTo>
                  <a:lnTo>
                    <a:pt x="143474" y="503043"/>
                  </a:lnTo>
                  <a:lnTo>
                    <a:pt x="123692" y="543898"/>
                  </a:lnTo>
                  <a:lnTo>
                    <a:pt x="105262" y="585515"/>
                  </a:lnTo>
                  <a:lnTo>
                    <a:pt x="88212" y="627866"/>
                  </a:lnTo>
                  <a:lnTo>
                    <a:pt x="72572" y="670922"/>
                  </a:lnTo>
                  <a:lnTo>
                    <a:pt x="58370" y="714657"/>
                  </a:lnTo>
                  <a:lnTo>
                    <a:pt x="45635" y="759042"/>
                  </a:lnTo>
                  <a:lnTo>
                    <a:pt x="34396" y="804050"/>
                  </a:lnTo>
                  <a:lnTo>
                    <a:pt x="24683" y="849652"/>
                  </a:lnTo>
                  <a:lnTo>
                    <a:pt x="16523" y="895820"/>
                  </a:lnTo>
                  <a:lnTo>
                    <a:pt x="9946" y="942527"/>
                  </a:lnTo>
                  <a:lnTo>
                    <a:pt x="4980" y="989744"/>
                  </a:lnTo>
                  <a:lnTo>
                    <a:pt x="1655" y="1037444"/>
                  </a:lnTo>
                  <a:lnTo>
                    <a:pt x="0" y="1085599"/>
                  </a:lnTo>
                  <a:lnTo>
                    <a:pt x="39" y="1133783"/>
                  </a:lnTo>
                  <a:lnTo>
                    <a:pt x="1763" y="1181568"/>
                  </a:lnTo>
                  <a:lnTo>
                    <a:pt x="5142" y="1228926"/>
                  </a:lnTo>
                  <a:lnTo>
                    <a:pt x="10150" y="1275828"/>
                  </a:lnTo>
                  <a:lnTo>
                    <a:pt x="16757" y="1322244"/>
                  </a:lnTo>
                  <a:lnTo>
                    <a:pt x="24936" y="1368146"/>
                  </a:lnTo>
                  <a:lnTo>
                    <a:pt x="34660" y="1413506"/>
                  </a:lnTo>
                  <a:lnTo>
                    <a:pt x="45899" y="1458293"/>
                  </a:lnTo>
                  <a:lnTo>
                    <a:pt x="58627" y="1502480"/>
                  </a:lnTo>
                  <a:lnTo>
                    <a:pt x="72815" y="1546037"/>
                  </a:lnTo>
                  <a:lnTo>
                    <a:pt x="88435" y="1588936"/>
                  </a:lnTo>
                  <a:lnTo>
                    <a:pt x="105460" y="1631147"/>
                  </a:lnTo>
                  <a:lnTo>
                    <a:pt x="123861" y="1672643"/>
                  </a:lnTo>
                  <a:lnTo>
                    <a:pt x="143610" y="1713393"/>
                  </a:lnTo>
                  <a:lnTo>
                    <a:pt x="164681" y="1753369"/>
                  </a:lnTo>
                  <a:lnTo>
                    <a:pt x="187044" y="1792542"/>
                  </a:lnTo>
                  <a:lnTo>
                    <a:pt x="210671" y="1830883"/>
                  </a:lnTo>
                  <a:lnTo>
                    <a:pt x="235536" y="1868364"/>
                  </a:lnTo>
                  <a:lnTo>
                    <a:pt x="261609" y="1904955"/>
                  </a:lnTo>
                  <a:lnTo>
                    <a:pt x="288864" y="1940627"/>
                  </a:lnTo>
                  <a:lnTo>
                    <a:pt x="317271" y="1975353"/>
                  </a:lnTo>
                  <a:lnTo>
                    <a:pt x="346803" y="2009102"/>
                  </a:lnTo>
                  <a:lnTo>
                    <a:pt x="377433" y="2041846"/>
                  </a:lnTo>
                  <a:lnTo>
                    <a:pt x="409132" y="2073556"/>
                  </a:lnTo>
                  <a:lnTo>
                    <a:pt x="441872" y="2104204"/>
                  </a:lnTo>
                  <a:lnTo>
                    <a:pt x="475625" y="2133759"/>
                  </a:lnTo>
                  <a:lnTo>
                    <a:pt x="510364" y="2162194"/>
                  </a:lnTo>
                  <a:lnTo>
                    <a:pt x="546061" y="2189480"/>
                  </a:lnTo>
                  <a:lnTo>
                    <a:pt x="582687" y="2215587"/>
                  </a:lnTo>
                  <a:lnTo>
                    <a:pt x="620214" y="2240487"/>
                  </a:lnTo>
                  <a:lnTo>
                    <a:pt x="658615" y="2264150"/>
                  </a:lnTo>
                  <a:lnTo>
                    <a:pt x="697862" y="2286549"/>
                  </a:lnTo>
                  <a:lnTo>
                    <a:pt x="737927" y="2307654"/>
                  </a:lnTo>
                  <a:lnTo>
                    <a:pt x="778782" y="2327436"/>
                  </a:lnTo>
                  <a:lnTo>
                    <a:pt x="820399" y="2345866"/>
                  </a:lnTo>
                  <a:lnTo>
                    <a:pt x="862749" y="2362916"/>
                  </a:lnTo>
                  <a:lnTo>
                    <a:pt x="905806" y="2378556"/>
                  </a:lnTo>
                  <a:lnTo>
                    <a:pt x="949541" y="2392758"/>
                  </a:lnTo>
                  <a:lnTo>
                    <a:pt x="993926" y="2405493"/>
                  </a:lnTo>
                  <a:lnTo>
                    <a:pt x="1038934" y="2416731"/>
                  </a:lnTo>
                  <a:lnTo>
                    <a:pt x="1084536" y="2426445"/>
                  </a:lnTo>
                  <a:lnTo>
                    <a:pt x="1130704" y="2434605"/>
                  </a:lnTo>
                  <a:lnTo>
                    <a:pt x="1177411" y="2441182"/>
                  </a:lnTo>
                  <a:lnTo>
                    <a:pt x="1224628" y="2446148"/>
                  </a:lnTo>
                  <a:lnTo>
                    <a:pt x="1272328" y="2449473"/>
                  </a:lnTo>
                  <a:lnTo>
                    <a:pt x="1320483" y="2451128"/>
                  </a:lnTo>
                  <a:lnTo>
                    <a:pt x="3621429" y="2489713"/>
                  </a:lnTo>
                  <a:lnTo>
                    <a:pt x="3646709" y="2490902"/>
                  </a:lnTo>
                  <a:lnTo>
                    <a:pt x="3655176" y="2491137"/>
                  </a:lnTo>
                  <a:lnTo>
                    <a:pt x="3707607" y="2491003"/>
                  </a:lnTo>
                  <a:lnTo>
                    <a:pt x="3759550" y="2488870"/>
                  </a:lnTo>
                  <a:lnTo>
                    <a:pt x="3810983" y="2484782"/>
                  </a:lnTo>
                  <a:lnTo>
                    <a:pt x="3861871" y="2478782"/>
                  </a:lnTo>
                  <a:lnTo>
                    <a:pt x="3909044" y="2471671"/>
                  </a:lnTo>
                  <a:lnTo>
                    <a:pt x="3955675" y="2462936"/>
                  </a:lnTo>
                  <a:lnTo>
                    <a:pt x="4001735" y="2452605"/>
                  </a:lnTo>
                  <a:lnTo>
                    <a:pt x="4047192" y="2440710"/>
                  </a:lnTo>
                  <a:lnTo>
                    <a:pt x="4092018" y="2427278"/>
                  </a:lnTo>
                  <a:lnTo>
                    <a:pt x="4136180" y="2412340"/>
                  </a:lnTo>
                  <a:lnTo>
                    <a:pt x="4179649" y="2395925"/>
                  </a:lnTo>
                  <a:lnTo>
                    <a:pt x="4222393" y="2378063"/>
                  </a:lnTo>
                  <a:lnTo>
                    <a:pt x="4264383" y="2358782"/>
                  </a:lnTo>
                  <a:lnTo>
                    <a:pt x="4305587" y="2338114"/>
                  </a:lnTo>
                  <a:lnTo>
                    <a:pt x="4345975" y="2316087"/>
                  </a:lnTo>
                  <a:lnTo>
                    <a:pt x="4385517" y="2292730"/>
                  </a:lnTo>
                  <a:lnTo>
                    <a:pt x="4424182" y="2268074"/>
                  </a:lnTo>
                  <a:lnTo>
                    <a:pt x="4461939" y="2242148"/>
                  </a:lnTo>
                  <a:lnTo>
                    <a:pt x="4498759" y="2214981"/>
                  </a:lnTo>
                  <a:lnTo>
                    <a:pt x="4534609" y="2186602"/>
                  </a:lnTo>
                  <a:lnTo>
                    <a:pt x="4569461" y="2157043"/>
                  </a:lnTo>
                  <a:lnTo>
                    <a:pt x="4603282" y="2126331"/>
                  </a:lnTo>
                  <a:lnTo>
                    <a:pt x="4636044" y="2094496"/>
                  </a:lnTo>
                  <a:lnTo>
                    <a:pt x="4667714" y="2061569"/>
                  </a:lnTo>
                  <a:lnTo>
                    <a:pt x="4698263" y="2027578"/>
                  </a:lnTo>
                  <a:lnTo>
                    <a:pt x="4727660" y="1992553"/>
                  </a:lnTo>
                  <a:lnTo>
                    <a:pt x="4755874" y="1956524"/>
                  </a:lnTo>
                  <a:lnTo>
                    <a:pt x="4782875" y="1919520"/>
                  </a:lnTo>
                  <a:lnTo>
                    <a:pt x="4808633" y="1881570"/>
                  </a:lnTo>
                  <a:lnTo>
                    <a:pt x="4833116" y="1842705"/>
                  </a:lnTo>
                  <a:lnTo>
                    <a:pt x="4856294" y="1802953"/>
                  </a:lnTo>
                  <a:lnTo>
                    <a:pt x="4878137" y="1762344"/>
                  </a:lnTo>
                  <a:lnTo>
                    <a:pt x="4898614" y="1720909"/>
                  </a:lnTo>
                  <a:lnTo>
                    <a:pt x="4917695" y="1678675"/>
                  </a:lnTo>
                  <a:lnTo>
                    <a:pt x="4935348" y="1635673"/>
                  </a:lnTo>
                  <a:lnTo>
                    <a:pt x="4951544" y="1591933"/>
                  </a:lnTo>
                  <a:lnTo>
                    <a:pt x="4966252" y="1547483"/>
                  </a:lnTo>
                  <a:lnTo>
                    <a:pt x="4974623" y="1518839"/>
                  </a:lnTo>
                  <a:lnTo>
                    <a:pt x="4974623" y="0"/>
                  </a:lnTo>
                  <a:close/>
                </a:path>
              </a:pathLst>
            </a:custGeom>
            <a:solidFill>
              <a:srgbClr val="971B67">
                <a:alpha val="29998"/>
              </a:srgbClr>
            </a:solidFill>
          </p:spPr>
          <p:txBody>
            <a:bodyPr wrap="square" lIns="0" tIns="0" rIns="0" bIns="0" rtlCol="0"/>
            <a:lstStyle/>
            <a:p>
              <a:pPr defTabSz="914357" eaLnBrk="1" fontAlgn="auto" hangingPunct="1">
                <a:spcBef>
                  <a:spcPts val="0"/>
                </a:spcBef>
                <a:spcAft>
                  <a:spcPts val="0"/>
                </a:spcAft>
              </a:pPr>
              <a:endParaRPr sz="1801">
                <a:solidFill>
                  <a:prstClr val="black"/>
                </a:solidFill>
                <a:latin typeface="Calibri"/>
                <a:cs typeface="+mn-cs"/>
              </a:endParaRPr>
            </a:p>
          </p:txBody>
        </p:sp>
      </p:grpSp>
      <p:sp>
        <p:nvSpPr>
          <p:cNvPr id="53" name="Titolo 52">
            <a:extLst>
              <a:ext uri="{FF2B5EF4-FFF2-40B4-BE49-F238E27FC236}">
                <a16:creationId xmlns:a16="http://schemas.microsoft.com/office/drawing/2014/main" id="{1843CF95-644B-4A14-B43E-E633E6A5273C}"/>
              </a:ext>
            </a:extLst>
          </p:cNvPr>
          <p:cNvSpPr>
            <a:spLocks noGrp="1"/>
          </p:cNvSpPr>
          <p:nvPr>
            <p:ph type="title" hasCustomPrompt="1"/>
          </p:nvPr>
        </p:nvSpPr>
        <p:spPr>
          <a:xfrm>
            <a:off x="507614" y="472658"/>
            <a:ext cx="11348685" cy="761320"/>
          </a:xfrm>
        </p:spPr>
        <p:txBody>
          <a:bodyPr wrap="square" lIns="0" tIns="0" rIns="0" bIns="0">
            <a:spAutoFit/>
          </a:bodyPr>
          <a:lstStyle>
            <a:lvl1pPr>
              <a:defRPr lang="it-IT" sz="4947">
                <a:solidFill>
                  <a:schemeClr val="tx1">
                    <a:lumMod val="75000"/>
                    <a:lumOff val="25000"/>
                  </a:schemeClr>
                </a:solidFill>
                <a:latin typeface="Abadi Extra Light" panose="020B0204020104020204" pitchFamily="34" charset="0"/>
              </a:defRPr>
            </a:lvl1pPr>
          </a:lstStyle>
          <a:p>
            <a:pPr lvl="0"/>
            <a:r>
              <a:rPr lang="it-IT"/>
              <a:t>Inserisci</a:t>
            </a:r>
          </a:p>
        </p:txBody>
      </p:sp>
      <p:pic>
        <p:nvPicPr>
          <p:cNvPr id="2" name="Immagine 1">
            <a:extLst>
              <a:ext uri="{FF2B5EF4-FFF2-40B4-BE49-F238E27FC236}">
                <a16:creationId xmlns:a16="http://schemas.microsoft.com/office/drawing/2014/main" id="{B57450E3-C22D-40FD-9397-A5BD3CF696C8}"/>
              </a:ext>
            </a:extLst>
          </p:cNvPr>
          <p:cNvPicPr>
            <a:picLocks noChangeAspect="1"/>
          </p:cNvPicPr>
          <p:nvPr userDrawn="1"/>
        </p:nvPicPr>
        <p:blipFill>
          <a:blip r:embed="rId2"/>
          <a:stretch>
            <a:fillRect/>
          </a:stretch>
        </p:blipFill>
        <p:spPr>
          <a:xfrm>
            <a:off x="18362781" y="10661759"/>
            <a:ext cx="1669358" cy="611889"/>
          </a:xfrm>
          <a:prstGeom prst="rect">
            <a:avLst/>
          </a:prstGeom>
        </p:spPr>
      </p:pic>
    </p:spTree>
    <p:extLst>
      <p:ext uri="{BB962C8B-B14F-4D97-AF65-F5344CB8AC3E}">
        <p14:creationId xmlns:p14="http://schemas.microsoft.com/office/powerpoint/2010/main" val="3865906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6" name="Holder 6"/>
          <p:cNvSpPr>
            <a:spLocks noGrp="1"/>
          </p:cNvSpPr>
          <p:nvPr>
            <p:ph type="sldNum" sz="quarter" idx="7"/>
          </p:nvPr>
        </p:nvSpPr>
        <p:spPr>
          <a:xfrm>
            <a:off x="7740079" y="10931799"/>
            <a:ext cx="4623943" cy="355283"/>
          </a:xfrm>
        </p:spPr>
        <p:txBody>
          <a:bodyPr lIns="0" tIns="0" rIns="0" bIns="0"/>
          <a:lstStyle>
            <a:lvl1pPr algn="ctr">
              <a:defRPr sz="2309">
                <a:solidFill>
                  <a:schemeClr val="tx1">
                    <a:tint val="75000"/>
                  </a:schemeClr>
                </a:solidFill>
              </a:defRPr>
            </a:lvl1pPr>
          </a:lstStyle>
          <a:p>
            <a:fld id="{B6F15528-21DE-4FAA-801E-634DDDAF4B2B}" type="slidenum">
              <a:rPr lang="it-IT" smtClean="0"/>
              <a:pPr/>
              <a:t>‹N›</a:t>
            </a:fld>
            <a:endParaRPr lang="it-IT"/>
          </a:p>
        </p:txBody>
      </p:sp>
      <p:grpSp>
        <p:nvGrpSpPr>
          <p:cNvPr id="49" name="object 6">
            <a:extLst>
              <a:ext uri="{FF2B5EF4-FFF2-40B4-BE49-F238E27FC236}">
                <a16:creationId xmlns:a16="http://schemas.microsoft.com/office/drawing/2014/main" id="{A68BEDD2-8559-49AC-838C-3A25AE80847C}"/>
              </a:ext>
            </a:extLst>
          </p:cNvPr>
          <p:cNvGrpSpPr/>
          <p:nvPr userDrawn="1"/>
        </p:nvGrpSpPr>
        <p:grpSpPr>
          <a:xfrm>
            <a:off x="17846379" y="2"/>
            <a:ext cx="2257615" cy="2138773"/>
            <a:chOff x="15129476" y="0"/>
            <a:chExt cx="4975225" cy="4947920"/>
          </a:xfrm>
        </p:grpSpPr>
        <p:sp>
          <p:nvSpPr>
            <p:cNvPr id="50" name="object 7">
              <a:extLst>
                <a:ext uri="{FF2B5EF4-FFF2-40B4-BE49-F238E27FC236}">
                  <a16:creationId xmlns:a16="http://schemas.microsoft.com/office/drawing/2014/main" id="{B623DFC2-49F0-43AD-A138-74126635A50A}"/>
                </a:ext>
              </a:extLst>
            </p:cNvPr>
            <p:cNvSpPr/>
            <p:nvPr/>
          </p:nvSpPr>
          <p:spPr>
            <a:xfrm>
              <a:off x="17585537" y="0"/>
              <a:ext cx="2519045" cy="4947920"/>
            </a:xfrm>
            <a:custGeom>
              <a:avLst/>
              <a:gdLst/>
              <a:ahLst/>
              <a:cxnLst/>
              <a:rect l="l" t="t" r="r" b="b"/>
              <a:pathLst>
                <a:path w="2519044" h="4947920">
                  <a:moveTo>
                    <a:pt x="2518562" y="0"/>
                  </a:moveTo>
                  <a:lnTo>
                    <a:pt x="922221" y="0"/>
                  </a:lnTo>
                  <a:lnTo>
                    <a:pt x="880312" y="15826"/>
                  </a:lnTo>
                  <a:lnTo>
                    <a:pt x="837567" y="33689"/>
                  </a:lnTo>
                  <a:lnTo>
                    <a:pt x="795578" y="52970"/>
                  </a:lnTo>
                  <a:lnTo>
                    <a:pt x="754373" y="73639"/>
                  </a:lnTo>
                  <a:lnTo>
                    <a:pt x="713985" y="95666"/>
                  </a:lnTo>
                  <a:lnTo>
                    <a:pt x="674443" y="119023"/>
                  </a:lnTo>
                  <a:lnTo>
                    <a:pt x="635778" y="143680"/>
                  </a:lnTo>
                  <a:lnTo>
                    <a:pt x="598021" y="169607"/>
                  </a:lnTo>
                  <a:lnTo>
                    <a:pt x="561201" y="196774"/>
                  </a:lnTo>
                  <a:lnTo>
                    <a:pt x="525351" y="225152"/>
                  </a:lnTo>
                  <a:lnTo>
                    <a:pt x="490499" y="254712"/>
                  </a:lnTo>
                  <a:lnTo>
                    <a:pt x="456678" y="285425"/>
                  </a:lnTo>
                  <a:lnTo>
                    <a:pt x="423917" y="317259"/>
                  </a:lnTo>
                  <a:lnTo>
                    <a:pt x="392246" y="350187"/>
                  </a:lnTo>
                  <a:lnTo>
                    <a:pt x="361697" y="384178"/>
                  </a:lnTo>
                  <a:lnTo>
                    <a:pt x="332300" y="419203"/>
                  </a:lnTo>
                  <a:lnTo>
                    <a:pt x="304086" y="455232"/>
                  </a:lnTo>
                  <a:lnTo>
                    <a:pt x="277085" y="492237"/>
                  </a:lnTo>
                  <a:lnTo>
                    <a:pt x="251328" y="530186"/>
                  </a:lnTo>
                  <a:lnTo>
                    <a:pt x="226844" y="569052"/>
                  </a:lnTo>
                  <a:lnTo>
                    <a:pt x="203666" y="608804"/>
                  </a:lnTo>
                  <a:lnTo>
                    <a:pt x="181823" y="649412"/>
                  </a:lnTo>
                  <a:lnTo>
                    <a:pt x="161346" y="690848"/>
                  </a:lnTo>
                  <a:lnTo>
                    <a:pt x="142265" y="733082"/>
                  </a:lnTo>
                  <a:lnTo>
                    <a:pt x="124612" y="776084"/>
                  </a:lnTo>
                  <a:lnTo>
                    <a:pt x="108416" y="819824"/>
                  </a:lnTo>
                  <a:lnTo>
                    <a:pt x="93708" y="864274"/>
                  </a:lnTo>
                  <a:lnTo>
                    <a:pt x="80519" y="909403"/>
                  </a:lnTo>
                  <a:lnTo>
                    <a:pt x="68879" y="955183"/>
                  </a:lnTo>
                  <a:lnTo>
                    <a:pt x="58819" y="1001582"/>
                  </a:lnTo>
                  <a:lnTo>
                    <a:pt x="50370" y="1048573"/>
                  </a:lnTo>
                  <a:lnTo>
                    <a:pt x="43561" y="1096126"/>
                  </a:lnTo>
                  <a:lnTo>
                    <a:pt x="38424" y="1144210"/>
                  </a:lnTo>
                  <a:lnTo>
                    <a:pt x="34989" y="1192797"/>
                  </a:lnTo>
                  <a:lnTo>
                    <a:pt x="33286" y="1241857"/>
                  </a:lnTo>
                  <a:lnTo>
                    <a:pt x="33157" y="1273255"/>
                  </a:lnTo>
                  <a:lnTo>
                    <a:pt x="33797" y="1304472"/>
                  </a:lnTo>
                  <a:lnTo>
                    <a:pt x="35148" y="1335513"/>
                  </a:lnTo>
                  <a:lnTo>
                    <a:pt x="37150" y="1366387"/>
                  </a:lnTo>
                  <a:lnTo>
                    <a:pt x="0" y="3581775"/>
                  </a:lnTo>
                  <a:lnTo>
                    <a:pt x="39" y="3629959"/>
                  </a:lnTo>
                  <a:lnTo>
                    <a:pt x="1763" y="3677743"/>
                  </a:lnTo>
                  <a:lnTo>
                    <a:pt x="5142" y="3725101"/>
                  </a:lnTo>
                  <a:lnTo>
                    <a:pt x="10150" y="3772002"/>
                  </a:lnTo>
                  <a:lnTo>
                    <a:pt x="16757" y="3818418"/>
                  </a:lnTo>
                  <a:lnTo>
                    <a:pt x="24936" y="3864319"/>
                  </a:lnTo>
                  <a:lnTo>
                    <a:pt x="34659" y="3909678"/>
                  </a:lnTo>
                  <a:lnTo>
                    <a:pt x="45898" y="3954466"/>
                  </a:lnTo>
                  <a:lnTo>
                    <a:pt x="58626" y="3998652"/>
                  </a:lnTo>
                  <a:lnTo>
                    <a:pt x="72813" y="4042209"/>
                  </a:lnTo>
                  <a:lnTo>
                    <a:pt x="88433" y="4085108"/>
                  </a:lnTo>
                  <a:lnTo>
                    <a:pt x="105458" y="4127319"/>
                  </a:lnTo>
                  <a:lnTo>
                    <a:pt x="123859" y="4168814"/>
                  </a:lnTo>
                  <a:lnTo>
                    <a:pt x="143608" y="4209564"/>
                  </a:lnTo>
                  <a:lnTo>
                    <a:pt x="164678" y="4249540"/>
                  </a:lnTo>
                  <a:lnTo>
                    <a:pt x="187041" y="4288713"/>
                  </a:lnTo>
                  <a:lnTo>
                    <a:pt x="210690" y="4327087"/>
                  </a:lnTo>
                  <a:lnTo>
                    <a:pt x="235590" y="4364614"/>
                  </a:lnTo>
                  <a:lnTo>
                    <a:pt x="261693" y="4401240"/>
                  </a:lnTo>
                  <a:lnTo>
                    <a:pt x="288973" y="4436936"/>
                  </a:lnTo>
                  <a:lnTo>
                    <a:pt x="317267" y="4471524"/>
                  </a:lnTo>
                  <a:lnTo>
                    <a:pt x="346800" y="4505273"/>
                  </a:lnTo>
                  <a:lnTo>
                    <a:pt x="377429" y="4538017"/>
                  </a:lnTo>
                  <a:lnTo>
                    <a:pt x="409128" y="4569727"/>
                  </a:lnTo>
                  <a:lnTo>
                    <a:pt x="441868" y="4600375"/>
                  </a:lnTo>
                  <a:lnTo>
                    <a:pt x="475739" y="4630027"/>
                  </a:lnTo>
                  <a:lnTo>
                    <a:pt x="510450" y="4658434"/>
                  </a:lnTo>
                  <a:lnTo>
                    <a:pt x="546109" y="4685688"/>
                  </a:lnTo>
                  <a:lnTo>
                    <a:pt x="582687" y="4711761"/>
                  </a:lnTo>
                  <a:lnTo>
                    <a:pt x="620209" y="4736657"/>
                  </a:lnTo>
                  <a:lnTo>
                    <a:pt x="658611" y="4760321"/>
                  </a:lnTo>
                  <a:lnTo>
                    <a:pt x="697858" y="4782720"/>
                  </a:lnTo>
                  <a:lnTo>
                    <a:pt x="737923" y="4803824"/>
                  </a:lnTo>
                  <a:lnTo>
                    <a:pt x="778777" y="4823606"/>
                  </a:lnTo>
                  <a:lnTo>
                    <a:pt x="820394" y="4842036"/>
                  </a:lnTo>
                  <a:lnTo>
                    <a:pt x="862745" y="4859086"/>
                  </a:lnTo>
                  <a:lnTo>
                    <a:pt x="905802" y="4874726"/>
                  </a:lnTo>
                  <a:lnTo>
                    <a:pt x="949537" y="4888928"/>
                  </a:lnTo>
                  <a:lnTo>
                    <a:pt x="993923" y="4901662"/>
                  </a:lnTo>
                  <a:lnTo>
                    <a:pt x="1038931" y="4912900"/>
                  </a:lnTo>
                  <a:lnTo>
                    <a:pt x="1084533" y="4922614"/>
                  </a:lnTo>
                  <a:lnTo>
                    <a:pt x="1130702" y="4930773"/>
                  </a:lnTo>
                  <a:lnTo>
                    <a:pt x="1177409" y="4937350"/>
                  </a:lnTo>
                  <a:lnTo>
                    <a:pt x="1224627" y="4942315"/>
                  </a:lnTo>
                  <a:lnTo>
                    <a:pt x="1272327" y="4945639"/>
                  </a:lnTo>
                  <a:lnTo>
                    <a:pt x="1320483" y="4947294"/>
                  </a:lnTo>
                  <a:lnTo>
                    <a:pt x="1368667" y="4947254"/>
                  </a:lnTo>
                  <a:lnTo>
                    <a:pt x="1416452" y="4945531"/>
                  </a:lnTo>
                  <a:lnTo>
                    <a:pt x="1463810" y="4942151"/>
                  </a:lnTo>
                  <a:lnTo>
                    <a:pt x="1510711" y="4937144"/>
                  </a:lnTo>
                  <a:lnTo>
                    <a:pt x="1557128" y="4930537"/>
                  </a:lnTo>
                  <a:lnTo>
                    <a:pt x="1603030" y="4922358"/>
                  </a:lnTo>
                  <a:lnTo>
                    <a:pt x="1648389" y="4912635"/>
                  </a:lnTo>
                  <a:lnTo>
                    <a:pt x="1693177" y="4901395"/>
                  </a:lnTo>
                  <a:lnTo>
                    <a:pt x="1737364" y="4888668"/>
                  </a:lnTo>
                  <a:lnTo>
                    <a:pt x="1780921" y="4874480"/>
                  </a:lnTo>
                  <a:lnTo>
                    <a:pt x="1823820" y="4858860"/>
                  </a:lnTo>
                  <a:lnTo>
                    <a:pt x="1866031" y="4841836"/>
                  </a:lnTo>
                  <a:lnTo>
                    <a:pt x="1907526" y="4823435"/>
                  </a:lnTo>
                  <a:lnTo>
                    <a:pt x="1948276" y="4803685"/>
                  </a:lnTo>
                  <a:lnTo>
                    <a:pt x="1988252" y="4782615"/>
                  </a:lnTo>
                  <a:lnTo>
                    <a:pt x="2027425" y="4760253"/>
                  </a:lnTo>
                  <a:lnTo>
                    <a:pt x="2065767" y="4736625"/>
                  </a:lnTo>
                  <a:lnTo>
                    <a:pt x="2103252" y="4711758"/>
                  </a:lnTo>
                  <a:lnTo>
                    <a:pt x="2139888" y="4685651"/>
                  </a:lnTo>
                  <a:lnTo>
                    <a:pt x="2175595" y="4658365"/>
                  </a:lnTo>
                  <a:lnTo>
                    <a:pt x="2210347" y="4629930"/>
                  </a:lnTo>
                  <a:lnTo>
                    <a:pt x="2243986" y="4600495"/>
                  </a:lnTo>
                  <a:lnTo>
                    <a:pt x="2276730" y="4569866"/>
                  </a:lnTo>
                  <a:lnTo>
                    <a:pt x="2308440" y="4538167"/>
                  </a:lnTo>
                  <a:lnTo>
                    <a:pt x="2339087" y="4505427"/>
                  </a:lnTo>
                  <a:lnTo>
                    <a:pt x="2368766" y="4471524"/>
                  </a:lnTo>
                  <a:lnTo>
                    <a:pt x="2397183" y="4436799"/>
                  </a:lnTo>
                  <a:lnTo>
                    <a:pt x="2424445" y="4401126"/>
                  </a:lnTo>
                  <a:lnTo>
                    <a:pt x="2450523" y="4364535"/>
                  </a:lnTo>
                  <a:lnTo>
                    <a:pt x="2475391" y="4327054"/>
                  </a:lnTo>
                  <a:lnTo>
                    <a:pt x="2499034" y="4288686"/>
                  </a:lnTo>
                  <a:lnTo>
                    <a:pt x="2518562" y="4254469"/>
                  </a:lnTo>
                  <a:lnTo>
                    <a:pt x="2518562" y="0"/>
                  </a:lnTo>
                  <a:close/>
                </a:path>
              </a:pathLst>
            </a:custGeom>
            <a:solidFill>
              <a:srgbClr val="01A9E6">
                <a:alpha val="29998"/>
              </a:srgbClr>
            </a:solidFill>
          </p:spPr>
          <p:txBody>
            <a:bodyPr wrap="square" lIns="0" tIns="0" rIns="0" bIns="0" rtlCol="0"/>
            <a:lstStyle/>
            <a:p>
              <a:pPr defTabSz="914357" eaLnBrk="1" fontAlgn="auto" hangingPunct="1">
                <a:spcBef>
                  <a:spcPts val="0"/>
                </a:spcBef>
                <a:spcAft>
                  <a:spcPts val="0"/>
                </a:spcAft>
              </a:pPr>
              <a:endParaRPr sz="1801">
                <a:solidFill>
                  <a:prstClr val="black"/>
                </a:solidFill>
                <a:latin typeface="Calibri"/>
                <a:cs typeface="+mn-cs"/>
              </a:endParaRPr>
            </a:p>
          </p:txBody>
        </p:sp>
        <p:sp>
          <p:nvSpPr>
            <p:cNvPr id="51" name="object 8">
              <a:extLst>
                <a:ext uri="{FF2B5EF4-FFF2-40B4-BE49-F238E27FC236}">
                  <a16:creationId xmlns:a16="http://schemas.microsoft.com/office/drawing/2014/main" id="{EAA76540-88A2-4F2D-8F46-D23376F51581}"/>
                </a:ext>
              </a:extLst>
            </p:cNvPr>
            <p:cNvSpPr/>
            <p:nvPr/>
          </p:nvSpPr>
          <p:spPr>
            <a:xfrm>
              <a:off x="15129476" y="0"/>
              <a:ext cx="4975225" cy="2491740"/>
            </a:xfrm>
            <a:custGeom>
              <a:avLst/>
              <a:gdLst/>
              <a:ahLst/>
              <a:cxnLst/>
              <a:rect l="l" t="t" r="r" b="b"/>
              <a:pathLst>
                <a:path w="4975225" h="2491740">
                  <a:moveTo>
                    <a:pt x="4974623" y="0"/>
                  </a:moveTo>
                  <a:lnTo>
                    <a:pt x="583748" y="0"/>
                  </a:lnTo>
                  <a:lnTo>
                    <a:pt x="582764" y="652"/>
                  </a:lnTo>
                  <a:lnTo>
                    <a:pt x="546173" y="26725"/>
                  </a:lnTo>
                  <a:lnTo>
                    <a:pt x="510500" y="53980"/>
                  </a:lnTo>
                  <a:lnTo>
                    <a:pt x="475775" y="82387"/>
                  </a:lnTo>
                  <a:lnTo>
                    <a:pt x="442026" y="111920"/>
                  </a:lnTo>
                  <a:lnTo>
                    <a:pt x="409282" y="142549"/>
                  </a:lnTo>
                  <a:lnTo>
                    <a:pt x="377571" y="174248"/>
                  </a:lnTo>
                  <a:lnTo>
                    <a:pt x="346924" y="206988"/>
                  </a:lnTo>
                  <a:lnTo>
                    <a:pt x="317368" y="240742"/>
                  </a:lnTo>
                  <a:lnTo>
                    <a:pt x="288934" y="275481"/>
                  </a:lnTo>
                  <a:lnTo>
                    <a:pt x="261648" y="311177"/>
                  </a:lnTo>
                  <a:lnTo>
                    <a:pt x="235541" y="347803"/>
                  </a:lnTo>
                  <a:lnTo>
                    <a:pt x="210641" y="385330"/>
                  </a:lnTo>
                  <a:lnTo>
                    <a:pt x="186977" y="423732"/>
                  </a:lnTo>
                  <a:lnTo>
                    <a:pt x="164579" y="462979"/>
                  </a:lnTo>
                  <a:lnTo>
                    <a:pt x="143474" y="503043"/>
                  </a:lnTo>
                  <a:lnTo>
                    <a:pt x="123692" y="543898"/>
                  </a:lnTo>
                  <a:lnTo>
                    <a:pt x="105262" y="585515"/>
                  </a:lnTo>
                  <a:lnTo>
                    <a:pt x="88212" y="627866"/>
                  </a:lnTo>
                  <a:lnTo>
                    <a:pt x="72572" y="670922"/>
                  </a:lnTo>
                  <a:lnTo>
                    <a:pt x="58370" y="714657"/>
                  </a:lnTo>
                  <a:lnTo>
                    <a:pt x="45635" y="759042"/>
                  </a:lnTo>
                  <a:lnTo>
                    <a:pt x="34396" y="804050"/>
                  </a:lnTo>
                  <a:lnTo>
                    <a:pt x="24683" y="849652"/>
                  </a:lnTo>
                  <a:lnTo>
                    <a:pt x="16523" y="895820"/>
                  </a:lnTo>
                  <a:lnTo>
                    <a:pt x="9946" y="942527"/>
                  </a:lnTo>
                  <a:lnTo>
                    <a:pt x="4980" y="989744"/>
                  </a:lnTo>
                  <a:lnTo>
                    <a:pt x="1655" y="1037444"/>
                  </a:lnTo>
                  <a:lnTo>
                    <a:pt x="0" y="1085599"/>
                  </a:lnTo>
                  <a:lnTo>
                    <a:pt x="39" y="1133783"/>
                  </a:lnTo>
                  <a:lnTo>
                    <a:pt x="1763" y="1181568"/>
                  </a:lnTo>
                  <a:lnTo>
                    <a:pt x="5142" y="1228926"/>
                  </a:lnTo>
                  <a:lnTo>
                    <a:pt x="10150" y="1275828"/>
                  </a:lnTo>
                  <a:lnTo>
                    <a:pt x="16757" y="1322244"/>
                  </a:lnTo>
                  <a:lnTo>
                    <a:pt x="24936" y="1368146"/>
                  </a:lnTo>
                  <a:lnTo>
                    <a:pt x="34660" y="1413506"/>
                  </a:lnTo>
                  <a:lnTo>
                    <a:pt x="45899" y="1458293"/>
                  </a:lnTo>
                  <a:lnTo>
                    <a:pt x="58627" y="1502480"/>
                  </a:lnTo>
                  <a:lnTo>
                    <a:pt x="72815" y="1546037"/>
                  </a:lnTo>
                  <a:lnTo>
                    <a:pt x="88435" y="1588936"/>
                  </a:lnTo>
                  <a:lnTo>
                    <a:pt x="105460" y="1631147"/>
                  </a:lnTo>
                  <a:lnTo>
                    <a:pt x="123861" y="1672643"/>
                  </a:lnTo>
                  <a:lnTo>
                    <a:pt x="143610" y="1713393"/>
                  </a:lnTo>
                  <a:lnTo>
                    <a:pt x="164681" y="1753369"/>
                  </a:lnTo>
                  <a:lnTo>
                    <a:pt x="187044" y="1792542"/>
                  </a:lnTo>
                  <a:lnTo>
                    <a:pt x="210671" y="1830883"/>
                  </a:lnTo>
                  <a:lnTo>
                    <a:pt x="235536" y="1868364"/>
                  </a:lnTo>
                  <a:lnTo>
                    <a:pt x="261609" y="1904955"/>
                  </a:lnTo>
                  <a:lnTo>
                    <a:pt x="288864" y="1940627"/>
                  </a:lnTo>
                  <a:lnTo>
                    <a:pt x="317271" y="1975353"/>
                  </a:lnTo>
                  <a:lnTo>
                    <a:pt x="346803" y="2009102"/>
                  </a:lnTo>
                  <a:lnTo>
                    <a:pt x="377433" y="2041846"/>
                  </a:lnTo>
                  <a:lnTo>
                    <a:pt x="409132" y="2073556"/>
                  </a:lnTo>
                  <a:lnTo>
                    <a:pt x="441872" y="2104204"/>
                  </a:lnTo>
                  <a:lnTo>
                    <a:pt x="475625" y="2133759"/>
                  </a:lnTo>
                  <a:lnTo>
                    <a:pt x="510364" y="2162194"/>
                  </a:lnTo>
                  <a:lnTo>
                    <a:pt x="546061" y="2189480"/>
                  </a:lnTo>
                  <a:lnTo>
                    <a:pt x="582687" y="2215587"/>
                  </a:lnTo>
                  <a:lnTo>
                    <a:pt x="620214" y="2240487"/>
                  </a:lnTo>
                  <a:lnTo>
                    <a:pt x="658615" y="2264150"/>
                  </a:lnTo>
                  <a:lnTo>
                    <a:pt x="697862" y="2286549"/>
                  </a:lnTo>
                  <a:lnTo>
                    <a:pt x="737927" y="2307654"/>
                  </a:lnTo>
                  <a:lnTo>
                    <a:pt x="778782" y="2327436"/>
                  </a:lnTo>
                  <a:lnTo>
                    <a:pt x="820399" y="2345866"/>
                  </a:lnTo>
                  <a:lnTo>
                    <a:pt x="862749" y="2362916"/>
                  </a:lnTo>
                  <a:lnTo>
                    <a:pt x="905806" y="2378556"/>
                  </a:lnTo>
                  <a:lnTo>
                    <a:pt x="949541" y="2392758"/>
                  </a:lnTo>
                  <a:lnTo>
                    <a:pt x="993926" y="2405493"/>
                  </a:lnTo>
                  <a:lnTo>
                    <a:pt x="1038934" y="2416731"/>
                  </a:lnTo>
                  <a:lnTo>
                    <a:pt x="1084536" y="2426445"/>
                  </a:lnTo>
                  <a:lnTo>
                    <a:pt x="1130704" y="2434605"/>
                  </a:lnTo>
                  <a:lnTo>
                    <a:pt x="1177411" y="2441182"/>
                  </a:lnTo>
                  <a:lnTo>
                    <a:pt x="1224628" y="2446148"/>
                  </a:lnTo>
                  <a:lnTo>
                    <a:pt x="1272328" y="2449473"/>
                  </a:lnTo>
                  <a:lnTo>
                    <a:pt x="1320483" y="2451128"/>
                  </a:lnTo>
                  <a:lnTo>
                    <a:pt x="3621429" y="2489713"/>
                  </a:lnTo>
                  <a:lnTo>
                    <a:pt x="3646709" y="2490902"/>
                  </a:lnTo>
                  <a:lnTo>
                    <a:pt x="3655176" y="2491137"/>
                  </a:lnTo>
                  <a:lnTo>
                    <a:pt x="3707607" y="2491003"/>
                  </a:lnTo>
                  <a:lnTo>
                    <a:pt x="3759550" y="2488870"/>
                  </a:lnTo>
                  <a:lnTo>
                    <a:pt x="3810983" y="2484782"/>
                  </a:lnTo>
                  <a:lnTo>
                    <a:pt x="3861871" y="2478782"/>
                  </a:lnTo>
                  <a:lnTo>
                    <a:pt x="3909044" y="2471671"/>
                  </a:lnTo>
                  <a:lnTo>
                    <a:pt x="3955675" y="2462936"/>
                  </a:lnTo>
                  <a:lnTo>
                    <a:pt x="4001735" y="2452605"/>
                  </a:lnTo>
                  <a:lnTo>
                    <a:pt x="4047192" y="2440710"/>
                  </a:lnTo>
                  <a:lnTo>
                    <a:pt x="4092018" y="2427278"/>
                  </a:lnTo>
                  <a:lnTo>
                    <a:pt x="4136180" y="2412340"/>
                  </a:lnTo>
                  <a:lnTo>
                    <a:pt x="4179649" y="2395925"/>
                  </a:lnTo>
                  <a:lnTo>
                    <a:pt x="4222393" y="2378063"/>
                  </a:lnTo>
                  <a:lnTo>
                    <a:pt x="4264383" y="2358782"/>
                  </a:lnTo>
                  <a:lnTo>
                    <a:pt x="4305587" y="2338114"/>
                  </a:lnTo>
                  <a:lnTo>
                    <a:pt x="4345975" y="2316087"/>
                  </a:lnTo>
                  <a:lnTo>
                    <a:pt x="4385517" y="2292730"/>
                  </a:lnTo>
                  <a:lnTo>
                    <a:pt x="4424182" y="2268074"/>
                  </a:lnTo>
                  <a:lnTo>
                    <a:pt x="4461939" y="2242148"/>
                  </a:lnTo>
                  <a:lnTo>
                    <a:pt x="4498759" y="2214981"/>
                  </a:lnTo>
                  <a:lnTo>
                    <a:pt x="4534609" y="2186602"/>
                  </a:lnTo>
                  <a:lnTo>
                    <a:pt x="4569461" y="2157043"/>
                  </a:lnTo>
                  <a:lnTo>
                    <a:pt x="4603282" y="2126331"/>
                  </a:lnTo>
                  <a:lnTo>
                    <a:pt x="4636044" y="2094496"/>
                  </a:lnTo>
                  <a:lnTo>
                    <a:pt x="4667714" y="2061569"/>
                  </a:lnTo>
                  <a:lnTo>
                    <a:pt x="4698263" y="2027578"/>
                  </a:lnTo>
                  <a:lnTo>
                    <a:pt x="4727660" y="1992553"/>
                  </a:lnTo>
                  <a:lnTo>
                    <a:pt x="4755874" y="1956524"/>
                  </a:lnTo>
                  <a:lnTo>
                    <a:pt x="4782875" y="1919520"/>
                  </a:lnTo>
                  <a:lnTo>
                    <a:pt x="4808633" y="1881570"/>
                  </a:lnTo>
                  <a:lnTo>
                    <a:pt x="4833116" y="1842705"/>
                  </a:lnTo>
                  <a:lnTo>
                    <a:pt x="4856294" y="1802953"/>
                  </a:lnTo>
                  <a:lnTo>
                    <a:pt x="4878137" y="1762344"/>
                  </a:lnTo>
                  <a:lnTo>
                    <a:pt x="4898614" y="1720909"/>
                  </a:lnTo>
                  <a:lnTo>
                    <a:pt x="4917695" y="1678675"/>
                  </a:lnTo>
                  <a:lnTo>
                    <a:pt x="4935348" y="1635673"/>
                  </a:lnTo>
                  <a:lnTo>
                    <a:pt x="4951544" y="1591933"/>
                  </a:lnTo>
                  <a:lnTo>
                    <a:pt x="4966252" y="1547483"/>
                  </a:lnTo>
                  <a:lnTo>
                    <a:pt x="4974623" y="1518839"/>
                  </a:lnTo>
                  <a:lnTo>
                    <a:pt x="4974623" y="0"/>
                  </a:lnTo>
                  <a:close/>
                </a:path>
              </a:pathLst>
            </a:custGeom>
            <a:solidFill>
              <a:srgbClr val="971B67">
                <a:alpha val="29998"/>
              </a:srgbClr>
            </a:solidFill>
          </p:spPr>
          <p:txBody>
            <a:bodyPr wrap="square" lIns="0" tIns="0" rIns="0" bIns="0" rtlCol="0"/>
            <a:lstStyle/>
            <a:p>
              <a:pPr defTabSz="914357" eaLnBrk="1" fontAlgn="auto" hangingPunct="1">
                <a:spcBef>
                  <a:spcPts val="0"/>
                </a:spcBef>
                <a:spcAft>
                  <a:spcPts val="0"/>
                </a:spcAft>
              </a:pPr>
              <a:endParaRPr sz="1801">
                <a:solidFill>
                  <a:prstClr val="black"/>
                </a:solidFill>
                <a:latin typeface="Calibri"/>
                <a:cs typeface="+mn-cs"/>
              </a:endParaRPr>
            </a:p>
          </p:txBody>
        </p:sp>
      </p:grpSp>
      <p:sp>
        <p:nvSpPr>
          <p:cNvPr id="53" name="Titolo 52">
            <a:extLst>
              <a:ext uri="{FF2B5EF4-FFF2-40B4-BE49-F238E27FC236}">
                <a16:creationId xmlns:a16="http://schemas.microsoft.com/office/drawing/2014/main" id="{1843CF95-644B-4A14-B43E-E633E6A5273C}"/>
              </a:ext>
            </a:extLst>
          </p:cNvPr>
          <p:cNvSpPr>
            <a:spLocks noGrp="1"/>
          </p:cNvSpPr>
          <p:nvPr>
            <p:ph type="title" hasCustomPrompt="1"/>
          </p:nvPr>
        </p:nvSpPr>
        <p:spPr>
          <a:xfrm>
            <a:off x="507614" y="472658"/>
            <a:ext cx="11348685" cy="761320"/>
          </a:xfrm>
        </p:spPr>
        <p:txBody>
          <a:bodyPr wrap="square" lIns="0" tIns="0" rIns="0" bIns="0">
            <a:spAutoFit/>
          </a:bodyPr>
          <a:lstStyle>
            <a:lvl1pPr>
              <a:defRPr lang="it-IT" sz="4947">
                <a:solidFill>
                  <a:schemeClr val="tx1">
                    <a:lumMod val="75000"/>
                    <a:lumOff val="25000"/>
                  </a:schemeClr>
                </a:solidFill>
                <a:latin typeface="Abadi Extra Light" panose="020B0204020104020204" pitchFamily="34" charset="0"/>
              </a:defRPr>
            </a:lvl1pPr>
          </a:lstStyle>
          <a:p>
            <a:pPr lvl="0"/>
            <a:r>
              <a:rPr lang="it-IT"/>
              <a:t>Inserisci</a:t>
            </a:r>
          </a:p>
        </p:txBody>
      </p:sp>
      <p:pic>
        <p:nvPicPr>
          <p:cNvPr id="2" name="Immagine 1">
            <a:extLst>
              <a:ext uri="{FF2B5EF4-FFF2-40B4-BE49-F238E27FC236}">
                <a16:creationId xmlns:a16="http://schemas.microsoft.com/office/drawing/2014/main" id="{B57450E3-C22D-40FD-9397-A5BD3CF696C8}"/>
              </a:ext>
            </a:extLst>
          </p:cNvPr>
          <p:cNvPicPr>
            <a:picLocks noChangeAspect="1"/>
          </p:cNvPicPr>
          <p:nvPr userDrawn="1"/>
        </p:nvPicPr>
        <p:blipFill>
          <a:blip r:embed="rId2"/>
          <a:stretch>
            <a:fillRect/>
          </a:stretch>
        </p:blipFill>
        <p:spPr>
          <a:xfrm>
            <a:off x="18362781" y="10661759"/>
            <a:ext cx="1669358" cy="611889"/>
          </a:xfrm>
          <a:prstGeom prst="rect">
            <a:avLst/>
          </a:prstGeom>
        </p:spPr>
      </p:pic>
    </p:spTree>
    <p:extLst>
      <p:ext uri="{BB962C8B-B14F-4D97-AF65-F5344CB8AC3E}">
        <p14:creationId xmlns:p14="http://schemas.microsoft.com/office/powerpoint/2010/main" val="2929976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6" name="Holder 6"/>
          <p:cNvSpPr>
            <a:spLocks noGrp="1"/>
          </p:cNvSpPr>
          <p:nvPr>
            <p:ph type="sldNum" sz="quarter" idx="7"/>
          </p:nvPr>
        </p:nvSpPr>
        <p:spPr>
          <a:xfrm>
            <a:off x="7740079" y="10931799"/>
            <a:ext cx="4623943" cy="355283"/>
          </a:xfrm>
        </p:spPr>
        <p:txBody>
          <a:bodyPr lIns="0" tIns="0" rIns="0" bIns="0"/>
          <a:lstStyle>
            <a:lvl1pPr algn="ctr">
              <a:defRPr sz="2309">
                <a:solidFill>
                  <a:schemeClr val="tx1">
                    <a:tint val="75000"/>
                  </a:schemeClr>
                </a:solidFill>
              </a:defRPr>
            </a:lvl1pPr>
          </a:lstStyle>
          <a:p>
            <a:fld id="{B6F15528-21DE-4FAA-801E-634DDDAF4B2B}" type="slidenum">
              <a:rPr lang="it-IT" smtClean="0"/>
              <a:pPr/>
              <a:t>‹N›</a:t>
            </a:fld>
            <a:endParaRPr lang="it-IT"/>
          </a:p>
        </p:txBody>
      </p:sp>
      <p:grpSp>
        <p:nvGrpSpPr>
          <p:cNvPr id="49" name="object 6">
            <a:extLst>
              <a:ext uri="{FF2B5EF4-FFF2-40B4-BE49-F238E27FC236}">
                <a16:creationId xmlns:a16="http://schemas.microsoft.com/office/drawing/2014/main" id="{A68BEDD2-8559-49AC-838C-3A25AE80847C}"/>
              </a:ext>
            </a:extLst>
          </p:cNvPr>
          <p:cNvGrpSpPr/>
          <p:nvPr userDrawn="1"/>
        </p:nvGrpSpPr>
        <p:grpSpPr>
          <a:xfrm>
            <a:off x="17846379" y="2"/>
            <a:ext cx="2257615" cy="2138773"/>
            <a:chOff x="15129476" y="0"/>
            <a:chExt cx="4975225" cy="4947920"/>
          </a:xfrm>
        </p:grpSpPr>
        <p:sp>
          <p:nvSpPr>
            <p:cNvPr id="50" name="object 7">
              <a:extLst>
                <a:ext uri="{FF2B5EF4-FFF2-40B4-BE49-F238E27FC236}">
                  <a16:creationId xmlns:a16="http://schemas.microsoft.com/office/drawing/2014/main" id="{B623DFC2-49F0-43AD-A138-74126635A50A}"/>
                </a:ext>
              </a:extLst>
            </p:cNvPr>
            <p:cNvSpPr/>
            <p:nvPr/>
          </p:nvSpPr>
          <p:spPr>
            <a:xfrm>
              <a:off x="17585537" y="0"/>
              <a:ext cx="2519045" cy="4947920"/>
            </a:xfrm>
            <a:custGeom>
              <a:avLst/>
              <a:gdLst/>
              <a:ahLst/>
              <a:cxnLst/>
              <a:rect l="l" t="t" r="r" b="b"/>
              <a:pathLst>
                <a:path w="2519044" h="4947920">
                  <a:moveTo>
                    <a:pt x="2518562" y="0"/>
                  </a:moveTo>
                  <a:lnTo>
                    <a:pt x="922221" y="0"/>
                  </a:lnTo>
                  <a:lnTo>
                    <a:pt x="880312" y="15826"/>
                  </a:lnTo>
                  <a:lnTo>
                    <a:pt x="837567" y="33689"/>
                  </a:lnTo>
                  <a:lnTo>
                    <a:pt x="795578" y="52970"/>
                  </a:lnTo>
                  <a:lnTo>
                    <a:pt x="754373" y="73639"/>
                  </a:lnTo>
                  <a:lnTo>
                    <a:pt x="713985" y="95666"/>
                  </a:lnTo>
                  <a:lnTo>
                    <a:pt x="674443" y="119023"/>
                  </a:lnTo>
                  <a:lnTo>
                    <a:pt x="635778" y="143680"/>
                  </a:lnTo>
                  <a:lnTo>
                    <a:pt x="598021" y="169607"/>
                  </a:lnTo>
                  <a:lnTo>
                    <a:pt x="561201" y="196774"/>
                  </a:lnTo>
                  <a:lnTo>
                    <a:pt x="525351" y="225152"/>
                  </a:lnTo>
                  <a:lnTo>
                    <a:pt x="490499" y="254712"/>
                  </a:lnTo>
                  <a:lnTo>
                    <a:pt x="456678" y="285425"/>
                  </a:lnTo>
                  <a:lnTo>
                    <a:pt x="423917" y="317259"/>
                  </a:lnTo>
                  <a:lnTo>
                    <a:pt x="392246" y="350187"/>
                  </a:lnTo>
                  <a:lnTo>
                    <a:pt x="361697" y="384178"/>
                  </a:lnTo>
                  <a:lnTo>
                    <a:pt x="332300" y="419203"/>
                  </a:lnTo>
                  <a:lnTo>
                    <a:pt x="304086" y="455232"/>
                  </a:lnTo>
                  <a:lnTo>
                    <a:pt x="277085" y="492237"/>
                  </a:lnTo>
                  <a:lnTo>
                    <a:pt x="251328" y="530186"/>
                  </a:lnTo>
                  <a:lnTo>
                    <a:pt x="226844" y="569052"/>
                  </a:lnTo>
                  <a:lnTo>
                    <a:pt x="203666" y="608804"/>
                  </a:lnTo>
                  <a:lnTo>
                    <a:pt x="181823" y="649412"/>
                  </a:lnTo>
                  <a:lnTo>
                    <a:pt x="161346" y="690848"/>
                  </a:lnTo>
                  <a:lnTo>
                    <a:pt x="142265" y="733082"/>
                  </a:lnTo>
                  <a:lnTo>
                    <a:pt x="124612" y="776084"/>
                  </a:lnTo>
                  <a:lnTo>
                    <a:pt x="108416" y="819824"/>
                  </a:lnTo>
                  <a:lnTo>
                    <a:pt x="93708" y="864274"/>
                  </a:lnTo>
                  <a:lnTo>
                    <a:pt x="80519" y="909403"/>
                  </a:lnTo>
                  <a:lnTo>
                    <a:pt x="68879" y="955183"/>
                  </a:lnTo>
                  <a:lnTo>
                    <a:pt x="58819" y="1001582"/>
                  </a:lnTo>
                  <a:lnTo>
                    <a:pt x="50370" y="1048573"/>
                  </a:lnTo>
                  <a:lnTo>
                    <a:pt x="43561" y="1096126"/>
                  </a:lnTo>
                  <a:lnTo>
                    <a:pt x="38424" y="1144210"/>
                  </a:lnTo>
                  <a:lnTo>
                    <a:pt x="34989" y="1192797"/>
                  </a:lnTo>
                  <a:lnTo>
                    <a:pt x="33286" y="1241857"/>
                  </a:lnTo>
                  <a:lnTo>
                    <a:pt x="33157" y="1273255"/>
                  </a:lnTo>
                  <a:lnTo>
                    <a:pt x="33797" y="1304472"/>
                  </a:lnTo>
                  <a:lnTo>
                    <a:pt x="35148" y="1335513"/>
                  </a:lnTo>
                  <a:lnTo>
                    <a:pt x="37150" y="1366387"/>
                  </a:lnTo>
                  <a:lnTo>
                    <a:pt x="0" y="3581775"/>
                  </a:lnTo>
                  <a:lnTo>
                    <a:pt x="39" y="3629959"/>
                  </a:lnTo>
                  <a:lnTo>
                    <a:pt x="1763" y="3677743"/>
                  </a:lnTo>
                  <a:lnTo>
                    <a:pt x="5142" y="3725101"/>
                  </a:lnTo>
                  <a:lnTo>
                    <a:pt x="10150" y="3772002"/>
                  </a:lnTo>
                  <a:lnTo>
                    <a:pt x="16757" y="3818418"/>
                  </a:lnTo>
                  <a:lnTo>
                    <a:pt x="24936" y="3864319"/>
                  </a:lnTo>
                  <a:lnTo>
                    <a:pt x="34659" y="3909678"/>
                  </a:lnTo>
                  <a:lnTo>
                    <a:pt x="45898" y="3954466"/>
                  </a:lnTo>
                  <a:lnTo>
                    <a:pt x="58626" y="3998652"/>
                  </a:lnTo>
                  <a:lnTo>
                    <a:pt x="72813" y="4042209"/>
                  </a:lnTo>
                  <a:lnTo>
                    <a:pt x="88433" y="4085108"/>
                  </a:lnTo>
                  <a:lnTo>
                    <a:pt x="105458" y="4127319"/>
                  </a:lnTo>
                  <a:lnTo>
                    <a:pt x="123859" y="4168814"/>
                  </a:lnTo>
                  <a:lnTo>
                    <a:pt x="143608" y="4209564"/>
                  </a:lnTo>
                  <a:lnTo>
                    <a:pt x="164678" y="4249540"/>
                  </a:lnTo>
                  <a:lnTo>
                    <a:pt x="187041" y="4288713"/>
                  </a:lnTo>
                  <a:lnTo>
                    <a:pt x="210690" y="4327087"/>
                  </a:lnTo>
                  <a:lnTo>
                    <a:pt x="235590" y="4364614"/>
                  </a:lnTo>
                  <a:lnTo>
                    <a:pt x="261693" y="4401240"/>
                  </a:lnTo>
                  <a:lnTo>
                    <a:pt x="288973" y="4436936"/>
                  </a:lnTo>
                  <a:lnTo>
                    <a:pt x="317267" y="4471524"/>
                  </a:lnTo>
                  <a:lnTo>
                    <a:pt x="346800" y="4505273"/>
                  </a:lnTo>
                  <a:lnTo>
                    <a:pt x="377429" y="4538017"/>
                  </a:lnTo>
                  <a:lnTo>
                    <a:pt x="409128" y="4569727"/>
                  </a:lnTo>
                  <a:lnTo>
                    <a:pt x="441868" y="4600375"/>
                  </a:lnTo>
                  <a:lnTo>
                    <a:pt x="475739" y="4630027"/>
                  </a:lnTo>
                  <a:lnTo>
                    <a:pt x="510450" y="4658434"/>
                  </a:lnTo>
                  <a:lnTo>
                    <a:pt x="546109" y="4685688"/>
                  </a:lnTo>
                  <a:lnTo>
                    <a:pt x="582687" y="4711761"/>
                  </a:lnTo>
                  <a:lnTo>
                    <a:pt x="620209" y="4736657"/>
                  </a:lnTo>
                  <a:lnTo>
                    <a:pt x="658611" y="4760321"/>
                  </a:lnTo>
                  <a:lnTo>
                    <a:pt x="697858" y="4782720"/>
                  </a:lnTo>
                  <a:lnTo>
                    <a:pt x="737923" y="4803824"/>
                  </a:lnTo>
                  <a:lnTo>
                    <a:pt x="778777" y="4823606"/>
                  </a:lnTo>
                  <a:lnTo>
                    <a:pt x="820394" y="4842036"/>
                  </a:lnTo>
                  <a:lnTo>
                    <a:pt x="862745" y="4859086"/>
                  </a:lnTo>
                  <a:lnTo>
                    <a:pt x="905802" y="4874726"/>
                  </a:lnTo>
                  <a:lnTo>
                    <a:pt x="949537" y="4888928"/>
                  </a:lnTo>
                  <a:lnTo>
                    <a:pt x="993923" y="4901662"/>
                  </a:lnTo>
                  <a:lnTo>
                    <a:pt x="1038931" y="4912900"/>
                  </a:lnTo>
                  <a:lnTo>
                    <a:pt x="1084533" y="4922614"/>
                  </a:lnTo>
                  <a:lnTo>
                    <a:pt x="1130702" y="4930773"/>
                  </a:lnTo>
                  <a:lnTo>
                    <a:pt x="1177409" y="4937350"/>
                  </a:lnTo>
                  <a:lnTo>
                    <a:pt x="1224627" y="4942315"/>
                  </a:lnTo>
                  <a:lnTo>
                    <a:pt x="1272327" y="4945639"/>
                  </a:lnTo>
                  <a:lnTo>
                    <a:pt x="1320483" y="4947294"/>
                  </a:lnTo>
                  <a:lnTo>
                    <a:pt x="1368667" y="4947254"/>
                  </a:lnTo>
                  <a:lnTo>
                    <a:pt x="1416452" y="4945531"/>
                  </a:lnTo>
                  <a:lnTo>
                    <a:pt x="1463810" y="4942151"/>
                  </a:lnTo>
                  <a:lnTo>
                    <a:pt x="1510711" y="4937144"/>
                  </a:lnTo>
                  <a:lnTo>
                    <a:pt x="1557128" y="4930537"/>
                  </a:lnTo>
                  <a:lnTo>
                    <a:pt x="1603030" y="4922358"/>
                  </a:lnTo>
                  <a:lnTo>
                    <a:pt x="1648389" y="4912635"/>
                  </a:lnTo>
                  <a:lnTo>
                    <a:pt x="1693177" y="4901395"/>
                  </a:lnTo>
                  <a:lnTo>
                    <a:pt x="1737364" y="4888668"/>
                  </a:lnTo>
                  <a:lnTo>
                    <a:pt x="1780921" y="4874480"/>
                  </a:lnTo>
                  <a:lnTo>
                    <a:pt x="1823820" y="4858860"/>
                  </a:lnTo>
                  <a:lnTo>
                    <a:pt x="1866031" y="4841836"/>
                  </a:lnTo>
                  <a:lnTo>
                    <a:pt x="1907526" y="4823435"/>
                  </a:lnTo>
                  <a:lnTo>
                    <a:pt x="1948276" y="4803685"/>
                  </a:lnTo>
                  <a:lnTo>
                    <a:pt x="1988252" y="4782615"/>
                  </a:lnTo>
                  <a:lnTo>
                    <a:pt x="2027425" y="4760253"/>
                  </a:lnTo>
                  <a:lnTo>
                    <a:pt x="2065767" y="4736625"/>
                  </a:lnTo>
                  <a:lnTo>
                    <a:pt x="2103252" y="4711758"/>
                  </a:lnTo>
                  <a:lnTo>
                    <a:pt x="2139888" y="4685651"/>
                  </a:lnTo>
                  <a:lnTo>
                    <a:pt x="2175595" y="4658365"/>
                  </a:lnTo>
                  <a:lnTo>
                    <a:pt x="2210347" y="4629930"/>
                  </a:lnTo>
                  <a:lnTo>
                    <a:pt x="2243986" y="4600495"/>
                  </a:lnTo>
                  <a:lnTo>
                    <a:pt x="2276730" y="4569866"/>
                  </a:lnTo>
                  <a:lnTo>
                    <a:pt x="2308440" y="4538167"/>
                  </a:lnTo>
                  <a:lnTo>
                    <a:pt x="2339087" y="4505427"/>
                  </a:lnTo>
                  <a:lnTo>
                    <a:pt x="2368766" y="4471524"/>
                  </a:lnTo>
                  <a:lnTo>
                    <a:pt x="2397183" y="4436799"/>
                  </a:lnTo>
                  <a:lnTo>
                    <a:pt x="2424445" y="4401126"/>
                  </a:lnTo>
                  <a:lnTo>
                    <a:pt x="2450523" y="4364535"/>
                  </a:lnTo>
                  <a:lnTo>
                    <a:pt x="2475391" y="4327054"/>
                  </a:lnTo>
                  <a:lnTo>
                    <a:pt x="2499034" y="4288686"/>
                  </a:lnTo>
                  <a:lnTo>
                    <a:pt x="2518562" y="4254469"/>
                  </a:lnTo>
                  <a:lnTo>
                    <a:pt x="2518562" y="0"/>
                  </a:lnTo>
                  <a:close/>
                </a:path>
              </a:pathLst>
            </a:custGeom>
            <a:solidFill>
              <a:srgbClr val="01A9E6">
                <a:alpha val="29998"/>
              </a:srgbClr>
            </a:solidFill>
          </p:spPr>
          <p:txBody>
            <a:bodyPr wrap="square" lIns="0" tIns="0" rIns="0" bIns="0" rtlCol="0"/>
            <a:lstStyle/>
            <a:p>
              <a:pPr defTabSz="914357" eaLnBrk="1" fontAlgn="auto" hangingPunct="1">
                <a:spcBef>
                  <a:spcPts val="0"/>
                </a:spcBef>
                <a:spcAft>
                  <a:spcPts val="0"/>
                </a:spcAft>
              </a:pPr>
              <a:endParaRPr sz="1801">
                <a:solidFill>
                  <a:prstClr val="black"/>
                </a:solidFill>
                <a:latin typeface="Calibri"/>
                <a:cs typeface="+mn-cs"/>
              </a:endParaRPr>
            </a:p>
          </p:txBody>
        </p:sp>
        <p:sp>
          <p:nvSpPr>
            <p:cNvPr id="51" name="object 8">
              <a:extLst>
                <a:ext uri="{FF2B5EF4-FFF2-40B4-BE49-F238E27FC236}">
                  <a16:creationId xmlns:a16="http://schemas.microsoft.com/office/drawing/2014/main" id="{EAA76540-88A2-4F2D-8F46-D23376F51581}"/>
                </a:ext>
              </a:extLst>
            </p:cNvPr>
            <p:cNvSpPr/>
            <p:nvPr/>
          </p:nvSpPr>
          <p:spPr>
            <a:xfrm>
              <a:off x="15129476" y="0"/>
              <a:ext cx="4975225" cy="2491740"/>
            </a:xfrm>
            <a:custGeom>
              <a:avLst/>
              <a:gdLst/>
              <a:ahLst/>
              <a:cxnLst/>
              <a:rect l="l" t="t" r="r" b="b"/>
              <a:pathLst>
                <a:path w="4975225" h="2491740">
                  <a:moveTo>
                    <a:pt x="4974623" y="0"/>
                  </a:moveTo>
                  <a:lnTo>
                    <a:pt x="583748" y="0"/>
                  </a:lnTo>
                  <a:lnTo>
                    <a:pt x="582764" y="652"/>
                  </a:lnTo>
                  <a:lnTo>
                    <a:pt x="546173" y="26725"/>
                  </a:lnTo>
                  <a:lnTo>
                    <a:pt x="510500" y="53980"/>
                  </a:lnTo>
                  <a:lnTo>
                    <a:pt x="475775" y="82387"/>
                  </a:lnTo>
                  <a:lnTo>
                    <a:pt x="442026" y="111920"/>
                  </a:lnTo>
                  <a:lnTo>
                    <a:pt x="409282" y="142549"/>
                  </a:lnTo>
                  <a:lnTo>
                    <a:pt x="377571" y="174248"/>
                  </a:lnTo>
                  <a:lnTo>
                    <a:pt x="346924" y="206988"/>
                  </a:lnTo>
                  <a:lnTo>
                    <a:pt x="317368" y="240742"/>
                  </a:lnTo>
                  <a:lnTo>
                    <a:pt x="288934" y="275481"/>
                  </a:lnTo>
                  <a:lnTo>
                    <a:pt x="261648" y="311177"/>
                  </a:lnTo>
                  <a:lnTo>
                    <a:pt x="235541" y="347803"/>
                  </a:lnTo>
                  <a:lnTo>
                    <a:pt x="210641" y="385330"/>
                  </a:lnTo>
                  <a:lnTo>
                    <a:pt x="186977" y="423732"/>
                  </a:lnTo>
                  <a:lnTo>
                    <a:pt x="164579" y="462979"/>
                  </a:lnTo>
                  <a:lnTo>
                    <a:pt x="143474" y="503043"/>
                  </a:lnTo>
                  <a:lnTo>
                    <a:pt x="123692" y="543898"/>
                  </a:lnTo>
                  <a:lnTo>
                    <a:pt x="105262" y="585515"/>
                  </a:lnTo>
                  <a:lnTo>
                    <a:pt x="88212" y="627866"/>
                  </a:lnTo>
                  <a:lnTo>
                    <a:pt x="72572" y="670922"/>
                  </a:lnTo>
                  <a:lnTo>
                    <a:pt x="58370" y="714657"/>
                  </a:lnTo>
                  <a:lnTo>
                    <a:pt x="45635" y="759042"/>
                  </a:lnTo>
                  <a:lnTo>
                    <a:pt x="34396" y="804050"/>
                  </a:lnTo>
                  <a:lnTo>
                    <a:pt x="24683" y="849652"/>
                  </a:lnTo>
                  <a:lnTo>
                    <a:pt x="16523" y="895820"/>
                  </a:lnTo>
                  <a:lnTo>
                    <a:pt x="9946" y="942527"/>
                  </a:lnTo>
                  <a:lnTo>
                    <a:pt x="4980" y="989744"/>
                  </a:lnTo>
                  <a:lnTo>
                    <a:pt x="1655" y="1037444"/>
                  </a:lnTo>
                  <a:lnTo>
                    <a:pt x="0" y="1085599"/>
                  </a:lnTo>
                  <a:lnTo>
                    <a:pt x="39" y="1133783"/>
                  </a:lnTo>
                  <a:lnTo>
                    <a:pt x="1763" y="1181568"/>
                  </a:lnTo>
                  <a:lnTo>
                    <a:pt x="5142" y="1228926"/>
                  </a:lnTo>
                  <a:lnTo>
                    <a:pt x="10150" y="1275828"/>
                  </a:lnTo>
                  <a:lnTo>
                    <a:pt x="16757" y="1322244"/>
                  </a:lnTo>
                  <a:lnTo>
                    <a:pt x="24936" y="1368146"/>
                  </a:lnTo>
                  <a:lnTo>
                    <a:pt x="34660" y="1413506"/>
                  </a:lnTo>
                  <a:lnTo>
                    <a:pt x="45899" y="1458293"/>
                  </a:lnTo>
                  <a:lnTo>
                    <a:pt x="58627" y="1502480"/>
                  </a:lnTo>
                  <a:lnTo>
                    <a:pt x="72815" y="1546037"/>
                  </a:lnTo>
                  <a:lnTo>
                    <a:pt x="88435" y="1588936"/>
                  </a:lnTo>
                  <a:lnTo>
                    <a:pt x="105460" y="1631147"/>
                  </a:lnTo>
                  <a:lnTo>
                    <a:pt x="123861" y="1672643"/>
                  </a:lnTo>
                  <a:lnTo>
                    <a:pt x="143610" y="1713393"/>
                  </a:lnTo>
                  <a:lnTo>
                    <a:pt x="164681" y="1753369"/>
                  </a:lnTo>
                  <a:lnTo>
                    <a:pt x="187044" y="1792542"/>
                  </a:lnTo>
                  <a:lnTo>
                    <a:pt x="210671" y="1830883"/>
                  </a:lnTo>
                  <a:lnTo>
                    <a:pt x="235536" y="1868364"/>
                  </a:lnTo>
                  <a:lnTo>
                    <a:pt x="261609" y="1904955"/>
                  </a:lnTo>
                  <a:lnTo>
                    <a:pt x="288864" y="1940627"/>
                  </a:lnTo>
                  <a:lnTo>
                    <a:pt x="317271" y="1975353"/>
                  </a:lnTo>
                  <a:lnTo>
                    <a:pt x="346803" y="2009102"/>
                  </a:lnTo>
                  <a:lnTo>
                    <a:pt x="377433" y="2041846"/>
                  </a:lnTo>
                  <a:lnTo>
                    <a:pt x="409132" y="2073556"/>
                  </a:lnTo>
                  <a:lnTo>
                    <a:pt x="441872" y="2104204"/>
                  </a:lnTo>
                  <a:lnTo>
                    <a:pt x="475625" y="2133759"/>
                  </a:lnTo>
                  <a:lnTo>
                    <a:pt x="510364" y="2162194"/>
                  </a:lnTo>
                  <a:lnTo>
                    <a:pt x="546061" y="2189480"/>
                  </a:lnTo>
                  <a:lnTo>
                    <a:pt x="582687" y="2215587"/>
                  </a:lnTo>
                  <a:lnTo>
                    <a:pt x="620214" y="2240487"/>
                  </a:lnTo>
                  <a:lnTo>
                    <a:pt x="658615" y="2264150"/>
                  </a:lnTo>
                  <a:lnTo>
                    <a:pt x="697862" y="2286549"/>
                  </a:lnTo>
                  <a:lnTo>
                    <a:pt x="737927" y="2307654"/>
                  </a:lnTo>
                  <a:lnTo>
                    <a:pt x="778782" y="2327436"/>
                  </a:lnTo>
                  <a:lnTo>
                    <a:pt x="820399" y="2345866"/>
                  </a:lnTo>
                  <a:lnTo>
                    <a:pt x="862749" y="2362916"/>
                  </a:lnTo>
                  <a:lnTo>
                    <a:pt x="905806" y="2378556"/>
                  </a:lnTo>
                  <a:lnTo>
                    <a:pt x="949541" y="2392758"/>
                  </a:lnTo>
                  <a:lnTo>
                    <a:pt x="993926" y="2405493"/>
                  </a:lnTo>
                  <a:lnTo>
                    <a:pt x="1038934" y="2416731"/>
                  </a:lnTo>
                  <a:lnTo>
                    <a:pt x="1084536" y="2426445"/>
                  </a:lnTo>
                  <a:lnTo>
                    <a:pt x="1130704" y="2434605"/>
                  </a:lnTo>
                  <a:lnTo>
                    <a:pt x="1177411" y="2441182"/>
                  </a:lnTo>
                  <a:lnTo>
                    <a:pt x="1224628" y="2446148"/>
                  </a:lnTo>
                  <a:lnTo>
                    <a:pt x="1272328" y="2449473"/>
                  </a:lnTo>
                  <a:lnTo>
                    <a:pt x="1320483" y="2451128"/>
                  </a:lnTo>
                  <a:lnTo>
                    <a:pt x="3621429" y="2489713"/>
                  </a:lnTo>
                  <a:lnTo>
                    <a:pt x="3646709" y="2490902"/>
                  </a:lnTo>
                  <a:lnTo>
                    <a:pt x="3655176" y="2491137"/>
                  </a:lnTo>
                  <a:lnTo>
                    <a:pt x="3707607" y="2491003"/>
                  </a:lnTo>
                  <a:lnTo>
                    <a:pt x="3759550" y="2488870"/>
                  </a:lnTo>
                  <a:lnTo>
                    <a:pt x="3810983" y="2484782"/>
                  </a:lnTo>
                  <a:lnTo>
                    <a:pt x="3861871" y="2478782"/>
                  </a:lnTo>
                  <a:lnTo>
                    <a:pt x="3909044" y="2471671"/>
                  </a:lnTo>
                  <a:lnTo>
                    <a:pt x="3955675" y="2462936"/>
                  </a:lnTo>
                  <a:lnTo>
                    <a:pt x="4001735" y="2452605"/>
                  </a:lnTo>
                  <a:lnTo>
                    <a:pt x="4047192" y="2440710"/>
                  </a:lnTo>
                  <a:lnTo>
                    <a:pt x="4092018" y="2427278"/>
                  </a:lnTo>
                  <a:lnTo>
                    <a:pt x="4136180" y="2412340"/>
                  </a:lnTo>
                  <a:lnTo>
                    <a:pt x="4179649" y="2395925"/>
                  </a:lnTo>
                  <a:lnTo>
                    <a:pt x="4222393" y="2378063"/>
                  </a:lnTo>
                  <a:lnTo>
                    <a:pt x="4264383" y="2358782"/>
                  </a:lnTo>
                  <a:lnTo>
                    <a:pt x="4305587" y="2338114"/>
                  </a:lnTo>
                  <a:lnTo>
                    <a:pt x="4345975" y="2316087"/>
                  </a:lnTo>
                  <a:lnTo>
                    <a:pt x="4385517" y="2292730"/>
                  </a:lnTo>
                  <a:lnTo>
                    <a:pt x="4424182" y="2268074"/>
                  </a:lnTo>
                  <a:lnTo>
                    <a:pt x="4461939" y="2242148"/>
                  </a:lnTo>
                  <a:lnTo>
                    <a:pt x="4498759" y="2214981"/>
                  </a:lnTo>
                  <a:lnTo>
                    <a:pt x="4534609" y="2186602"/>
                  </a:lnTo>
                  <a:lnTo>
                    <a:pt x="4569461" y="2157043"/>
                  </a:lnTo>
                  <a:lnTo>
                    <a:pt x="4603282" y="2126331"/>
                  </a:lnTo>
                  <a:lnTo>
                    <a:pt x="4636044" y="2094496"/>
                  </a:lnTo>
                  <a:lnTo>
                    <a:pt x="4667714" y="2061569"/>
                  </a:lnTo>
                  <a:lnTo>
                    <a:pt x="4698263" y="2027578"/>
                  </a:lnTo>
                  <a:lnTo>
                    <a:pt x="4727660" y="1992553"/>
                  </a:lnTo>
                  <a:lnTo>
                    <a:pt x="4755874" y="1956524"/>
                  </a:lnTo>
                  <a:lnTo>
                    <a:pt x="4782875" y="1919520"/>
                  </a:lnTo>
                  <a:lnTo>
                    <a:pt x="4808633" y="1881570"/>
                  </a:lnTo>
                  <a:lnTo>
                    <a:pt x="4833116" y="1842705"/>
                  </a:lnTo>
                  <a:lnTo>
                    <a:pt x="4856294" y="1802953"/>
                  </a:lnTo>
                  <a:lnTo>
                    <a:pt x="4878137" y="1762344"/>
                  </a:lnTo>
                  <a:lnTo>
                    <a:pt x="4898614" y="1720909"/>
                  </a:lnTo>
                  <a:lnTo>
                    <a:pt x="4917695" y="1678675"/>
                  </a:lnTo>
                  <a:lnTo>
                    <a:pt x="4935348" y="1635673"/>
                  </a:lnTo>
                  <a:lnTo>
                    <a:pt x="4951544" y="1591933"/>
                  </a:lnTo>
                  <a:lnTo>
                    <a:pt x="4966252" y="1547483"/>
                  </a:lnTo>
                  <a:lnTo>
                    <a:pt x="4974623" y="1518839"/>
                  </a:lnTo>
                  <a:lnTo>
                    <a:pt x="4974623" y="0"/>
                  </a:lnTo>
                  <a:close/>
                </a:path>
              </a:pathLst>
            </a:custGeom>
            <a:solidFill>
              <a:srgbClr val="971B67">
                <a:alpha val="29998"/>
              </a:srgbClr>
            </a:solidFill>
          </p:spPr>
          <p:txBody>
            <a:bodyPr wrap="square" lIns="0" tIns="0" rIns="0" bIns="0" rtlCol="0"/>
            <a:lstStyle/>
            <a:p>
              <a:pPr defTabSz="914357" eaLnBrk="1" fontAlgn="auto" hangingPunct="1">
                <a:spcBef>
                  <a:spcPts val="0"/>
                </a:spcBef>
                <a:spcAft>
                  <a:spcPts val="0"/>
                </a:spcAft>
              </a:pPr>
              <a:endParaRPr sz="1801">
                <a:solidFill>
                  <a:prstClr val="black"/>
                </a:solidFill>
                <a:latin typeface="Calibri"/>
                <a:cs typeface="+mn-cs"/>
              </a:endParaRPr>
            </a:p>
          </p:txBody>
        </p:sp>
      </p:grpSp>
      <p:sp>
        <p:nvSpPr>
          <p:cNvPr id="53" name="Titolo 52">
            <a:extLst>
              <a:ext uri="{FF2B5EF4-FFF2-40B4-BE49-F238E27FC236}">
                <a16:creationId xmlns:a16="http://schemas.microsoft.com/office/drawing/2014/main" id="{1843CF95-644B-4A14-B43E-E633E6A5273C}"/>
              </a:ext>
            </a:extLst>
          </p:cNvPr>
          <p:cNvSpPr>
            <a:spLocks noGrp="1"/>
          </p:cNvSpPr>
          <p:nvPr>
            <p:ph type="title" hasCustomPrompt="1"/>
          </p:nvPr>
        </p:nvSpPr>
        <p:spPr>
          <a:xfrm>
            <a:off x="507614" y="472658"/>
            <a:ext cx="11348685" cy="761320"/>
          </a:xfrm>
        </p:spPr>
        <p:txBody>
          <a:bodyPr wrap="square" lIns="0" tIns="0" rIns="0" bIns="0">
            <a:spAutoFit/>
          </a:bodyPr>
          <a:lstStyle>
            <a:lvl1pPr>
              <a:defRPr lang="it-IT" sz="4947">
                <a:solidFill>
                  <a:schemeClr val="tx1">
                    <a:lumMod val="75000"/>
                    <a:lumOff val="25000"/>
                  </a:schemeClr>
                </a:solidFill>
                <a:latin typeface="Abadi Extra Light" panose="020B0204020104020204" pitchFamily="34" charset="0"/>
              </a:defRPr>
            </a:lvl1pPr>
          </a:lstStyle>
          <a:p>
            <a:pPr lvl="0"/>
            <a:r>
              <a:rPr lang="it-IT"/>
              <a:t>Inserisci</a:t>
            </a:r>
          </a:p>
        </p:txBody>
      </p:sp>
      <p:pic>
        <p:nvPicPr>
          <p:cNvPr id="2" name="Immagine 1">
            <a:extLst>
              <a:ext uri="{FF2B5EF4-FFF2-40B4-BE49-F238E27FC236}">
                <a16:creationId xmlns:a16="http://schemas.microsoft.com/office/drawing/2014/main" id="{B57450E3-C22D-40FD-9397-A5BD3CF696C8}"/>
              </a:ext>
            </a:extLst>
          </p:cNvPr>
          <p:cNvPicPr>
            <a:picLocks noChangeAspect="1"/>
          </p:cNvPicPr>
          <p:nvPr userDrawn="1"/>
        </p:nvPicPr>
        <p:blipFill>
          <a:blip r:embed="rId2"/>
          <a:stretch>
            <a:fillRect/>
          </a:stretch>
        </p:blipFill>
        <p:spPr>
          <a:xfrm>
            <a:off x="18362781" y="10661759"/>
            <a:ext cx="1669358" cy="611889"/>
          </a:xfrm>
          <a:prstGeom prst="rect">
            <a:avLst/>
          </a:prstGeom>
        </p:spPr>
      </p:pic>
    </p:spTree>
    <p:extLst>
      <p:ext uri="{BB962C8B-B14F-4D97-AF65-F5344CB8AC3E}">
        <p14:creationId xmlns:p14="http://schemas.microsoft.com/office/powerpoint/2010/main" val="1271159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6" name="Holder 6"/>
          <p:cNvSpPr>
            <a:spLocks noGrp="1"/>
          </p:cNvSpPr>
          <p:nvPr>
            <p:ph type="sldNum" sz="quarter" idx="7"/>
          </p:nvPr>
        </p:nvSpPr>
        <p:spPr>
          <a:xfrm>
            <a:off x="7740079" y="10931799"/>
            <a:ext cx="4623943" cy="355283"/>
          </a:xfrm>
        </p:spPr>
        <p:txBody>
          <a:bodyPr lIns="0" tIns="0" rIns="0" bIns="0"/>
          <a:lstStyle>
            <a:lvl1pPr algn="ctr">
              <a:defRPr sz="2309">
                <a:solidFill>
                  <a:schemeClr val="tx1">
                    <a:tint val="75000"/>
                  </a:schemeClr>
                </a:solidFill>
              </a:defRPr>
            </a:lvl1pPr>
          </a:lstStyle>
          <a:p>
            <a:fld id="{B6F15528-21DE-4FAA-801E-634DDDAF4B2B}" type="slidenum">
              <a:rPr lang="it-IT" smtClean="0"/>
              <a:pPr/>
              <a:t>‹N›</a:t>
            </a:fld>
            <a:endParaRPr lang="it-IT"/>
          </a:p>
        </p:txBody>
      </p:sp>
      <p:grpSp>
        <p:nvGrpSpPr>
          <p:cNvPr id="49" name="object 6">
            <a:extLst>
              <a:ext uri="{FF2B5EF4-FFF2-40B4-BE49-F238E27FC236}">
                <a16:creationId xmlns:a16="http://schemas.microsoft.com/office/drawing/2014/main" id="{A68BEDD2-8559-49AC-838C-3A25AE80847C}"/>
              </a:ext>
            </a:extLst>
          </p:cNvPr>
          <p:cNvGrpSpPr/>
          <p:nvPr userDrawn="1"/>
        </p:nvGrpSpPr>
        <p:grpSpPr>
          <a:xfrm>
            <a:off x="17846379" y="2"/>
            <a:ext cx="2257615" cy="2138773"/>
            <a:chOff x="15129476" y="0"/>
            <a:chExt cx="4975225" cy="4947920"/>
          </a:xfrm>
        </p:grpSpPr>
        <p:sp>
          <p:nvSpPr>
            <p:cNvPr id="50" name="object 7">
              <a:extLst>
                <a:ext uri="{FF2B5EF4-FFF2-40B4-BE49-F238E27FC236}">
                  <a16:creationId xmlns:a16="http://schemas.microsoft.com/office/drawing/2014/main" id="{B623DFC2-49F0-43AD-A138-74126635A50A}"/>
                </a:ext>
              </a:extLst>
            </p:cNvPr>
            <p:cNvSpPr/>
            <p:nvPr/>
          </p:nvSpPr>
          <p:spPr>
            <a:xfrm>
              <a:off x="17585537" y="0"/>
              <a:ext cx="2519045" cy="4947920"/>
            </a:xfrm>
            <a:custGeom>
              <a:avLst/>
              <a:gdLst/>
              <a:ahLst/>
              <a:cxnLst/>
              <a:rect l="l" t="t" r="r" b="b"/>
              <a:pathLst>
                <a:path w="2519044" h="4947920">
                  <a:moveTo>
                    <a:pt x="2518562" y="0"/>
                  </a:moveTo>
                  <a:lnTo>
                    <a:pt x="922221" y="0"/>
                  </a:lnTo>
                  <a:lnTo>
                    <a:pt x="880312" y="15826"/>
                  </a:lnTo>
                  <a:lnTo>
                    <a:pt x="837567" y="33689"/>
                  </a:lnTo>
                  <a:lnTo>
                    <a:pt x="795578" y="52970"/>
                  </a:lnTo>
                  <a:lnTo>
                    <a:pt x="754373" y="73639"/>
                  </a:lnTo>
                  <a:lnTo>
                    <a:pt x="713985" y="95666"/>
                  </a:lnTo>
                  <a:lnTo>
                    <a:pt x="674443" y="119023"/>
                  </a:lnTo>
                  <a:lnTo>
                    <a:pt x="635778" y="143680"/>
                  </a:lnTo>
                  <a:lnTo>
                    <a:pt x="598021" y="169607"/>
                  </a:lnTo>
                  <a:lnTo>
                    <a:pt x="561201" y="196774"/>
                  </a:lnTo>
                  <a:lnTo>
                    <a:pt x="525351" y="225152"/>
                  </a:lnTo>
                  <a:lnTo>
                    <a:pt x="490499" y="254712"/>
                  </a:lnTo>
                  <a:lnTo>
                    <a:pt x="456678" y="285425"/>
                  </a:lnTo>
                  <a:lnTo>
                    <a:pt x="423917" y="317259"/>
                  </a:lnTo>
                  <a:lnTo>
                    <a:pt x="392246" y="350187"/>
                  </a:lnTo>
                  <a:lnTo>
                    <a:pt x="361697" y="384178"/>
                  </a:lnTo>
                  <a:lnTo>
                    <a:pt x="332300" y="419203"/>
                  </a:lnTo>
                  <a:lnTo>
                    <a:pt x="304086" y="455232"/>
                  </a:lnTo>
                  <a:lnTo>
                    <a:pt x="277085" y="492237"/>
                  </a:lnTo>
                  <a:lnTo>
                    <a:pt x="251328" y="530186"/>
                  </a:lnTo>
                  <a:lnTo>
                    <a:pt x="226844" y="569052"/>
                  </a:lnTo>
                  <a:lnTo>
                    <a:pt x="203666" y="608804"/>
                  </a:lnTo>
                  <a:lnTo>
                    <a:pt x="181823" y="649412"/>
                  </a:lnTo>
                  <a:lnTo>
                    <a:pt x="161346" y="690848"/>
                  </a:lnTo>
                  <a:lnTo>
                    <a:pt x="142265" y="733082"/>
                  </a:lnTo>
                  <a:lnTo>
                    <a:pt x="124612" y="776084"/>
                  </a:lnTo>
                  <a:lnTo>
                    <a:pt x="108416" y="819824"/>
                  </a:lnTo>
                  <a:lnTo>
                    <a:pt x="93708" y="864274"/>
                  </a:lnTo>
                  <a:lnTo>
                    <a:pt x="80519" y="909403"/>
                  </a:lnTo>
                  <a:lnTo>
                    <a:pt x="68879" y="955183"/>
                  </a:lnTo>
                  <a:lnTo>
                    <a:pt x="58819" y="1001582"/>
                  </a:lnTo>
                  <a:lnTo>
                    <a:pt x="50370" y="1048573"/>
                  </a:lnTo>
                  <a:lnTo>
                    <a:pt x="43561" y="1096126"/>
                  </a:lnTo>
                  <a:lnTo>
                    <a:pt x="38424" y="1144210"/>
                  </a:lnTo>
                  <a:lnTo>
                    <a:pt x="34989" y="1192797"/>
                  </a:lnTo>
                  <a:lnTo>
                    <a:pt x="33286" y="1241857"/>
                  </a:lnTo>
                  <a:lnTo>
                    <a:pt x="33157" y="1273255"/>
                  </a:lnTo>
                  <a:lnTo>
                    <a:pt x="33797" y="1304472"/>
                  </a:lnTo>
                  <a:lnTo>
                    <a:pt x="35148" y="1335513"/>
                  </a:lnTo>
                  <a:lnTo>
                    <a:pt x="37150" y="1366387"/>
                  </a:lnTo>
                  <a:lnTo>
                    <a:pt x="0" y="3581775"/>
                  </a:lnTo>
                  <a:lnTo>
                    <a:pt x="39" y="3629959"/>
                  </a:lnTo>
                  <a:lnTo>
                    <a:pt x="1763" y="3677743"/>
                  </a:lnTo>
                  <a:lnTo>
                    <a:pt x="5142" y="3725101"/>
                  </a:lnTo>
                  <a:lnTo>
                    <a:pt x="10150" y="3772002"/>
                  </a:lnTo>
                  <a:lnTo>
                    <a:pt x="16757" y="3818418"/>
                  </a:lnTo>
                  <a:lnTo>
                    <a:pt x="24936" y="3864319"/>
                  </a:lnTo>
                  <a:lnTo>
                    <a:pt x="34659" y="3909678"/>
                  </a:lnTo>
                  <a:lnTo>
                    <a:pt x="45898" y="3954466"/>
                  </a:lnTo>
                  <a:lnTo>
                    <a:pt x="58626" y="3998652"/>
                  </a:lnTo>
                  <a:lnTo>
                    <a:pt x="72813" y="4042209"/>
                  </a:lnTo>
                  <a:lnTo>
                    <a:pt x="88433" y="4085108"/>
                  </a:lnTo>
                  <a:lnTo>
                    <a:pt x="105458" y="4127319"/>
                  </a:lnTo>
                  <a:lnTo>
                    <a:pt x="123859" y="4168814"/>
                  </a:lnTo>
                  <a:lnTo>
                    <a:pt x="143608" y="4209564"/>
                  </a:lnTo>
                  <a:lnTo>
                    <a:pt x="164678" y="4249540"/>
                  </a:lnTo>
                  <a:lnTo>
                    <a:pt x="187041" y="4288713"/>
                  </a:lnTo>
                  <a:lnTo>
                    <a:pt x="210690" y="4327087"/>
                  </a:lnTo>
                  <a:lnTo>
                    <a:pt x="235590" y="4364614"/>
                  </a:lnTo>
                  <a:lnTo>
                    <a:pt x="261693" y="4401240"/>
                  </a:lnTo>
                  <a:lnTo>
                    <a:pt x="288973" y="4436936"/>
                  </a:lnTo>
                  <a:lnTo>
                    <a:pt x="317267" y="4471524"/>
                  </a:lnTo>
                  <a:lnTo>
                    <a:pt x="346800" y="4505273"/>
                  </a:lnTo>
                  <a:lnTo>
                    <a:pt x="377429" y="4538017"/>
                  </a:lnTo>
                  <a:lnTo>
                    <a:pt x="409128" y="4569727"/>
                  </a:lnTo>
                  <a:lnTo>
                    <a:pt x="441868" y="4600375"/>
                  </a:lnTo>
                  <a:lnTo>
                    <a:pt x="475739" y="4630027"/>
                  </a:lnTo>
                  <a:lnTo>
                    <a:pt x="510450" y="4658434"/>
                  </a:lnTo>
                  <a:lnTo>
                    <a:pt x="546109" y="4685688"/>
                  </a:lnTo>
                  <a:lnTo>
                    <a:pt x="582687" y="4711761"/>
                  </a:lnTo>
                  <a:lnTo>
                    <a:pt x="620209" y="4736657"/>
                  </a:lnTo>
                  <a:lnTo>
                    <a:pt x="658611" y="4760321"/>
                  </a:lnTo>
                  <a:lnTo>
                    <a:pt x="697858" y="4782720"/>
                  </a:lnTo>
                  <a:lnTo>
                    <a:pt x="737923" y="4803824"/>
                  </a:lnTo>
                  <a:lnTo>
                    <a:pt x="778777" y="4823606"/>
                  </a:lnTo>
                  <a:lnTo>
                    <a:pt x="820394" y="4842036"/>
                  </a:lnTo>
                  <a:lnTo>
                    <a:pt x="862745" y="4859086"/>
                  </a:lnTo>
                  <a:lnTo>
                    <a:pt x="905802" y="4874726"/>
                  </a:lnTo>
                  <a:lnTo>
                    <a:pt x="949537" y="4888928"/>
                  </a:lnTo>
                  <a:lnTo>
                    <a:pt x="993923" y="4901662"/>
                  </a:lnTo>
                  <a:lnTo>
                    <a:pt x="1038931" y="4912900"/>
                  </a:lnTo>
                  <a:lnTo>
                    <a:pt x="1084533" y="4922614"/>
                  </a:lnTo>
                  <a:lnTo>
                    <a:pt x="1130702" y="4930773"/>
                  </a:lnTo>
                  <a:lnTo>
                    <a:pt x="1177409" y="4937350"/>
                  </a:lnTo>
                  <a:lnTo>
                    <a:pt x="1224627" y="4942315"/>
                  </a:lnTo>
                  <a:lnTo>
                    <a:pt x="1272327" y="4945639"/>
                  </a:lnTo>
                  <a:lnTo>
                    <a:pt x="1320483" y="4947294"/>
                  </a:lnTo>
                  <a:lnTo>
                    <a:pt x="1368667" y="4947254"/>
                  </a:lnTo>
                  <a:lnTo>
                    <a:pt x="1416452" y="4945531"/>
                  </a:lnTo>
                  <a:lnTo>
                    <a:pt x="1463810" y="4942151"/>
                  </a:lnTo>
                  <a:lnTo>
                    <a:pt x="1510711" y="4937144"/>
                  </a:lnTo>
                  <a:lnTo>
                    <a:pt x="1557128" y="4930537"/>
                  </a:lnTo>
                  <a:lnTo>
                    <a:pt x="1603030" y="4922358"/>
                  </a:lnTo>
                  <a:lnTo>
                    <a:pt x="1648389" y="4912635"/>
                  </a:lnTo>
                  <a:lnTo>
                    <a:pt x="1693177" y="4901395"/>
                  </a:lnTo>
                  <a:lnTo>
                    <a:pt x="1737364" y="4888668"/>
                  </a:lnTo>
                  <a:lnTo>
                    <a:pt x="1780921" y="4874480"/>
                  </a:lnTo>
                  <a:lnTo>
                    <a:pt x="1823820" y="4858860"/>
                  </a:lnTo>
                  <a:lnTo>
                    <a:pt x="1866031" y="4841836"/>
                  </a:lnTo>
                  <a:lnTo>
                    <a:pt x="1907526" y="4823435"/>
                  </a:lnTo>
                  <a:lnTo>
                    <a:pt x="1948276" y="4803685"/>
                  </a:lnTo>
                  <a:lnTo>
                    <a:pt x="1988252" y="4782615"/>
                  </a:lnTo>
                  <a:lnTo>
                    <a:pt x="2027425" y="4760253"/>
                  </a:lnTo>
                  <a:lnTo>
                    <a:pt x="2065767" y="4736625"/>
                  </a:lnTo>
                  <a:lnTo>
                    <a:pt x="2103252" y="4711758"/>
                  </a:lnTo>
                  <a:lnTo>
                    <a:pt x="2139888" y="4685651"/>
                  </a:lnTo>
                  <a:lnTo>
                    <a:pt x="2175595" y="4658365"/>
                  </a:lnTo>
                  <a:lnTo>
                    <a:pt x="2210347" y="4629930"/>
                  </a:lnTo>
                  <a:lnTo>
                    <a:pt x="2243986" y="4600495"/>
                  </a:lnTo>
                  <a:lnTo>
                    <a:pt x="2276730" y="4569866"/>
                  </a:lnTo>
                  <a:lnTo>
                    <a:pt x="2308440" y="4538167"/>
                  </a:lnTo>
                  <a:lnTo>
                    <a:pt x="2339087" y="4505427"/>
                  </a:lnTo>
                  <a:lnTo>
                    <a:pt x="2368766" y="4471524"/>
                  </a:lnTo>
                  <a:lnTo>
                    <a:pt x="2397183" y="4436799"/>
                  </a:lnTo>
                  <a:lnTo>
                    <a:pt x="2424445" y="4401126"/>
                  </a:lnTo>
                  <a:lnTo>
                    <a:pt x="2450523" y="4364535"/>
                  </a:lnTo>
                  <a:lnTo>
                    <a:pt x="2475391" y="4327054"/>
                  </a:lnTo>
                  <a:lnTo>
                    <a:pt x="2499034" y="4288686"/>
                  </a:lnTo>
                  <a:lnTo>
                    <a:pt x="2518562" y="4254469"/>
                  </a:lnTo>
                  <a:lnTo>
                    <a:pt x="2518562" y="0"/>
                  </a:lnTo>
                  <a:close/>
                </a:path>
              </a:pathLst>
            </a:custGeom>
            <a:solidFill>
              <a:srgbClr val="01A9E6">
                <a:alpha val="29998"/>
              </a:srgbClr>
            </a:solidFill>
          </p:spPr>
          <p:txBody>
            <a:bodyPr wrap="square" lIns="0" tIns="0" rIns="0" bIns="0" rtlCol="0"/>
            <a:lstStyle/>
            <a:p>
              <a:pPr defTabSz="914357" eaLnBrk="1" fontAlgn="auto" hangingPunct="1">
                <a:spcBef>
                  <a:spcPts val="0"/>
                </a:spcBef>
                <a:spcAft>
                  <a:spcPts val="0"/>
                </a:spcAft>
              </a:pPr>
              <a:endParaRPr sz="1801">
                <a:solidFill>
                  <a:prstClr val="black"/>
                </a:solidFill>
                <a:latin typeface="Calibri"/>
                <a:cs typeface="+mn-cs"/>
              </a:endParaRPr>
            </a:p>
          </p:txBody>
        </p:sp>
        <p:sp>
          <p:nvSpPr>
            <p:cNvPr id="51" name="object 8">
              <a:extLst>
                <a:ext uri="{FF2B5EF4-FFF2-40B4-BE49-F238E27FC236}">
                  <a16:creationId xmlns:a16="http://schemas.microsoft.com/office/drawing/2014/main" id="{EAA76540-88A2-4F2D-8F46-D23376F51581}"/>
                </a:ext>
              </a:extLst>
            </p:cNvPr>
            <p:cNvSpPr/>
            <p:nvPr/>
          </p:nvSpPr>
          <p:spPr>
            <a:xfrm>
              <a:off x="15129476" y="0"/>
              <a:ext cx="4975225" cy="2491740"/>
            </a:xfrm>
            <a:custGeom>
              <a:avLst/>
              <a:gdLst/>
              <a:ahLst/>
              <a:cxnLst/>
              <a:rect l="l" t="t" r="r" b="b"/>
              <a:pathLst>
                <a:path w="4975225" h="2491740">
                  <a:moveTo>
                    <a:pt x="4974623" y="0"/>
                  </a:moveTo>
                  <a:lnTo>
                    <a:pt x="583748" y="0"/>
                  </a:lnTo>
                  <a:lnTo>
                    <a:pt x="582764" y="652"/>
                  </a:lnTo>
                  <a:lnTo>
                    <a:pt x="546173" y="26725"/>
                  </a:lnTo>
                  <a:lnTo>
                    <a:pt x="510500" y="53980"/>
                  </a:lnTo>
                  <a:lnTo>
                    <a:pt x="475775" y="82387"/>
                  </a:lnTo>
                  <a:lnTo>
                    <a:pt x="442026" y="111920"/>
                  </a:lnTo>
                  <a:lnTo>
                    <a:pt x="409282" y="142549"/>
                  </a:lnTo>
                  <a:lnTo>
                    <a:pt x="377571" y="174248"/>
                  </a:lnTo>
                  <a:lnTo>
                    <a:pt x="346924" y="206988"/>
                  </a:lnTo>
                  <a:lnTo>
                    <a:pt x="317368" y="240742"/>
                  </a:lnTo>
                  <a:lnTo>
                    <a:pt x="288934" y="275481"/>
                  </a:lnTo>
                  <a:lnTo>
                    <a:pt x="261648" y="311177"/>
                  </a:lnTo>
                  <a:lnTo>
                    <a:pt x="235541" y="347803"/>
                  </a:lnTo>
                  <a:lnTo>
                    <a:pt x="210641" y="385330"/>
                  </a:lnTo>
                  <a:lnTo>
                    <a:pt x="186977" y="423732"/>
                  </a:lnTo>
                  <a:lnTo>
                    <a:pt x="164579" y="462979"/>
                  </a:lnTo>
                  <a:lnTo>
                    <a:pt x="143474" y="503043"/>
                  </a:lnTo>
                  <a:lnTo>
                    <a:pt x="123692" y="543898"/>
                  </a:lnTo>
                  <a:lnTo>
                    <a:pt x="105262" y="585515"/>
                  </a:lnTo>
                  <a:lnTo>
                    <a:pt x="88212" y="627866"/>
                  </a:lnTo>
                  <a:lnTo>
                    <a:pt x="72572" y="670922"/>
                  </a:lnTo>
                  <a:lnTo>
                    <a:pt x="58370" y="714657"/>
                  </a:lnTo>
                  <a:lnTo>
                    <a:pt x="45635" y="759042"/>
                  </a:lnTo>
                  <a:lnTo>
                    <a:pt x="34396" y="804050"/>
                  </a:lnTo>
                  <a:lnTo>
                    <a:pt x="24683" y="849652"/>
                  </a:lnTo>
                  <a:lnTo>
                    <a:pt x="16523" y="895820"/>
                  </a:lnTo>
                  <a:lnTo>
                    <a:pt x="9946" y="942527"/>
                  </a:lnTo>
                  <a:lnTo>
                    <a:pt x="4980" y="989744"/>
                  </a:lnTo>
                  <a:lnTo>
                    <a:pt x="1655" y="1037444"/>
                  </a:lnTo>
                  <a:lnTo>
                    <a:pt x="0" y="1085599"/>
                  </a:lnTo>
                  <a:lnTo>
                    <a:pt x="39" y="1133783"/>
                  </a:lnTo>
                  <a:lnTo>
                    <a:pt x="1763" y="1181568"/>
                  </a:lnTo>
                  <a:lnTo>
                    <a:pt x="5142" y="1228926"/>
                  </a:lnTo>
                  <a:lnTo>
                    <a:pt x="10150" y="1275828"/>
                  </a:lnTo>
                  <a:lnTo>
                    <a:pt x="16757" y="1322244"/>
                  </a:lnTo>
                  <a:lnTo>
                    <a:pt x="24936" y="1368146"/>
                  </a:lnTo>
                  <a:lnTo>
                    <a:pt x="34660" y="1413506"/>
                  </a:lnTo>
                  <a:lnTo>
                    <a:pt x="45899" y="1458293"/>
                  </a:lnTo>
                  <a:lnTo>
                    <a:pt x="58627" y="1502480"/>
                  </a:lnTo>
                  <a:lnTo>
                    <a:pt x="72815" y="1546037"/>
                  </a:lnTo>
                  <a:lnTo>
                    <a:pt x="88435" y="1588936"/>
                  </a:lnTo>
                  <a:lnTo>
                    <a:pt x="105460" y="1631147"/>
                  </a:lnTo>
                  <a:lnTo>
                    <a:pt x="123861" y="1672643"/>
                  </a:lnTo>
                  <a:lnTo>
                    <a:pt x="143610" y="1713393"/>
                  </a:lnTo>
                  <a:lnTo>
                    <a:pt x="164681" y="1753369"/>
                  </a:lnTo>
                  <a:lnTo>
                    <a:pt x="187044" y="1792542"/>
                  </a:lnTo>
                  <a:lnTo>
                    <a:pt x="210671" y="1830883"/>
                  </a:lnTo>
                  <a:lnTo>
                    <a:pt x="235536" y="1868364"/>
                  </a:lnTo>
                  <a:lnTo>
                    <a:pt x="261609" y="1904955"/>
                  </a:lnTo>
                  <a:lnTo>
                    <a:pt x="288864" y="1940627"/>
                  </a:lnTo>
                  <a:lnTo>
                    <a:pt x="317271" y="1975353"/>
                  </a:lnTo>
                  <a:lnTo>
                    <a:pt x="346803" y="2009102"/>
                  </a:lnTo>
                  <a:lnTo>
                    <a:pt x="377433" y="2041846"/>
                  </a:lnTo>
                  <a:lnTo>
                    <a:pt x="409132" y="2073556"/>
                  </a:lnTo>
                  <a:lnTo>
                    <a:pt x="441872" y="2104204"/>
                  </a:lnTo>
                  <a:lnTo>
                    <a:pt x="475625" y="2133759"/>
                  </a:lnTo>
                  <a:lnTo>
                    <a:pt x="510364" y="2162194"/>
                  </a:lnTo>
                  <a:lnTo>
                    <a:pt x="546061" y="2189480"/>
                  </a:lnTo>
                  <a:lnTo>
                    <a:pt x="582687" y="2215587"/>
                  </a:lnTo>
                  <a:lnTo>
                    <a:pt x="620214" y="2240487"/>
                  </a:lnTo>
                  <a:lnTo>
                    <a:pt x="658615" y="2264150"/>
                  </a:lnTo>
                  <a:lnTo>
                    <a:pt x="697862" y="2286549"/>
                  </a:lnTo>
                  <a:lnTo>
                    <a:pt x="737927" y="2307654"/>
                  </a:lnTo>
                  <a:lnTo>
                    <a:pt x="778782" y="2327436"/>
                  </a:lnTo>
                  <a:lnTo>
                    <a:pt x="820399" y="2345866"/>
                  </a:lnTo>
                  <a:lnTo>
                    <a:pt x="862749" y="2362916"/>
                  </a:lnTo>
                  <a:lnTo>
                    <a:pt x="905806" y="2378556"/>
                  </a:lnTo>
                  <a:lnTo>
                    <a:pt x="949541" y="2392758"/>
                  </a:lnTo>
                  <a:lnTo>
                    <a:pt x="993926" y="2405493"/>
                  </a:lnTo>
                  <a:lnTo>
                    <a:pt x="1038934" y="2416731"/>
                  </a:lnTo>
                  <a:lnTo>
                    <a:pt x="1084536" y="2426445"/>
                  </a:lnTo>
                  <a:lnTo>
                    <a:pt x="1130704" y="2434605"/>
                  </a:lnTo>
                  <a:lnTo>
                    <a:pt x="1177411" y="2441182"/>
                  </a:lnTo>
                  <a:lnTo>
                    <a:pt x="1224628" y="2446148"/>
                  </a:lnTo>
                  <a:lnTo>
                    <a:pt x="1272328" y="2449473"/>
                  </a:lnTo>
                  <a:lnTo>
                    <a:pt x="1320483" y="2451128"/>
                  </a:lnTo>
                  <a:lnTo>
                    <a:pt x="3621429" y="2489713"/>
                  </a:lnTo>
                  <a:lnTo>
                    <a:pt x="3646709" y="2490902"/>
                  </a:lnTo>
                  <a:lnTo>
                    <a:pt x="3655176" y="2491137"/>
                  </a:lnTo>
                  <a:lnTo>
                    <a:pt x="3707607" y="2491003"/>
                  </a:lnTo>
                  <a:lnTo>
                    <a:pt x="3759550" y="2488870"/>
                  </a:lnTo>
                  <a:lnTo>
                    <a:pt x="3810983" y="2484782"/>
                  </a:lnTo>
                  <a:lnTo>
                    <a:pt x="3861871" y="2478782"/>
                  </a:lnTo>
                  <a:lnTo>
                    <a:pt x="3909044" y="2471671"/>
                  </a:lnTo>
                  <a:lnTo>
                    <a:pt x="3955675" y="2462936"/>
                  </a:lnTo>
                  <a:lnTo>
                    <a:pt x="4001735" y="2452605"/>
                  </a:lnTo>
                  <a:lnTo>
                    <a:pt x="4047192" y="2440710"/>
                  </a:lnTo>
                  <a:lnTo>
                    <a:pt x="4092018" y="2427278"/>
                  </a:lnTo>
                  <a:lnTo>
                    <a:pt x="4136180" y="2412340"/>
                  </a:lnTo>
                  <a:lnTo>
                    <a:pt x="4179649" y="2395925"/>
                  </a:lnTo>
                  <a:lnTo>
                    <a:pt x="4222393" y="2378063"/>
                  </a:lnTo>
                  <a:lnTo>
                    <a:pt x="4264383" y="2358782"/>
                  </a:lnTo>
                  <a:lnTo>
                    <a:pt x="4305587" y="2338114"/>
                  </a:lnTo>
                  <a:lnTo>
                    <a:pt x="4345975" y="2316087"/>
                  </a:lnTo>
                  <a:lnTo>
                    <a:pt x="4385517" y="2292730"/>
                  </a:lnTo>
                  <a:lnTo>
                    <a:pt x="4424182" y="2268074"/>
                  </a:lnTo>
                  <a:lnTo>
                    <a:pt x="4461939" y="2242148"/>
                  </a:lnTo>
                  <a:lnTo>
                    <a:pt x="4498759" y="2214981"/>
                  </a:lnTo>
                  <a:lnTo>
                    <a:pt x="4534609" y="2186602"/>
                  </a:lnTo>
                  <a:lnTo>
                    <a:pt x="4569461" y="2157043"/>
                  </a:lnTo>
                  <a:lnTo>
                    <a:pt x="4603282" y="2126331"/>
                  </a:lnTo>
                  <a:lnTo>
                    <a:pt x="4636044" y="2094496"/>
                  </a:lnTo>
                  <a:lnTo>
                    <a:pt x="4667714" y="2061569"/>
                  </a:lnTo>
                  <a:lnTo>
                    <a:pt x="4698263" y="2027578"/>
                  </a:lnTo>
                  <a:lnTo>
                    <a:pt x="4727660" y="1992553"/>
                  </a:lnTo>
                  <a:lnTo>
                    <a:pt x="4755874" y="1956524"/>
                  </a:lnTo>
                  <a:lnTo>
                    <a:pt x="4782875" y="1919520"/>
                  </a:lnTo>
                  <a:lnTo>
                    <a:pt x="4808633" y="1881570"/>
                  </a:lnTo>
                  <a:lnTo>
                    <a:pt x="4833116" y="1842705"/>
                  </a:lnTo>
                  <a:lnTo>
                    <a:pt x="4856294" y="1802953"/>
                  </a:lnTo>
                  <a:lnTo>
                    <a:pt x="4878137" y="1762344"/>
                  </a:lnTo>
                  <a:lnTo>
                    <a:pt x="4898614" y="1720909"/>
                  </a:lnTo>
                  <a:lnTo>
                    <a:pt x="4917695" y="1678675"/>
                  </a:lnTo>
                  <a:lnTo>
                    <a:pt x="4935348" y="1635673"/>
                  </a:lnTo>
                  <a:lnTo>
                    <a:pt x="4951544" y="1591933"/>
                  </a:lnTo>
                  <a:lnTo>
                    <a:pt x="4966252" y="1547483"/>
                  </a:lnTo>
                  <a:lnTo>
                    <a:pt x="4974623" y="1518839"/>
                  </a:lnTo>
                  <a:lnTo>
                    <a:pt x="4974623" y="0"/>
                  </a:lnTo>
                  <a:close/>
                </a:path>
              </a:pathLst>
            </a:custGeom>
            <a:solidFill>
              <a:srgbClr val="971B67">
                <a:alpha val="29998"/>
              </a:srgbClr>
            </a:solidFill>
          </p:spPr>
          <p:txBody>
            <a:bodyPr wrap="square" lIns="0" tIns="0" rIns="0" bIns="0" rtlCol="0"/>
            <a:lstStyle/>
            <a:p>
              <a:pPr defTabSz="914357" eaLnBrk="1" fontAlgn="auto" hangingPunct="1">
                <a:spcBef>
                  <a:spcPts val="0"/>
                </a:spcBef>
                <a:spcAft>
                  <a:spcPts val="0"/>
                </a:spcAft>
              </a:pPr>
              <a:endParaRPr sz="1801">
                <a:solidFill>
                  <a:prstClr val="black"/>
                </a:solidFill>
                <a:latin typeface="Calibri"/>
                <a:cs typeface="+mn-cs"/>
              </a:endParaRPr>
            </a:p>
          </p:txBody>
        </p:sp>
      </p:grpSp>
      <p:sp>
        <p:nvSpPr>
          <p:cNvPr id="53" name="Titolo 52">
            <a:extLst>
              <a:ext uri="{FF2B5EF4-FFF2-40B4-BE49-F238E27FC236}">
                <a16:creationId xmlns:a16="http://schemas.microsoft.com/office/drawing/2014/main" id="{1843CF95-644B-4A14-B43E-E633E6A5273C}"/>
              </a:ext>
            </a:extLst>
          </p:cNvPr>
          <p:cNvSpPr>
            <a:spLocks noGrp="1"/>
          </p:cNvSpPr>
          <p:nvPr>
            <p:ph type="title" hasCustomPrompt="1"/>
          </p:nvPr>
        </p:nvSpPr>
        <p:spPr>
          <a:xfrm>
            <a:off x="507614" y="472658"/>
            <a:ext cx="11348685" cy="761320"/>
          </a:xfrm>
        </p:spPr>
        <p:txBody>
          <a:bodyPr wrap="square" lIns="0" tIns="0" rIns="0" bIns="0">
            <a:spAutoFit/>
          </a:bodyPr>
          <a:lstStyle>
            <a:lvl1pPr>
              <a:defRPr lang="it-IT" sz="4947">
                <a:solidFill>
                  <a:schemeClr val="tx1">
                    <a:lumMod val="75000"/>
                    <a:lumOff val="25000"/>
                  </a:schemeClr>
                </a:solidFill>
                <a:latin typeface="Abadi Extra Light" panose="020B0204020104020204" pitchFamily="34" charset="0"/>
              </a:defRPr>
            </a:lvl1pPr>
          </a:lstStyle>
          <a:p>
            <a:pPr lvl="0"/>
            <a:r>
              <a:rPr lang="it-IT"/>
              <a:t>Inserisci</a:t>
            </a:r>
          </a:p>
        </p:txBody>
      </p:sp>
      <p:pic>
        <p:nvPicPr>
          <p:cNvPr id="2" name="Immagine 1">
            <a:extLst>
              <a:ext uri="{FF2B5EF4-FFF2-40B4-BE49-F238E27FC236}">
                <a16:creationId xmlns:a16="http://schemas.microsoft.com/office/drawing/2014/main" id="{B57450E3-C22D-40FD-9397-A5BD3CF696C8}"/>
              </a:ext>
            </a:extLst>
          </p:cNvPr>
          <p:cNvPicPr>
            <a:picLocks noChangeAspect="1"/>
          </p:cNvPicPr>
          <p:nvPr userDrawn="1"/>
        </p:nvPicPr>
        <p:blipFill>
          <a:blip r:embed="rId2"/>
          <a:stretch>
            <a:fillRect/>
          </a:stretch>
        </p:blipFill>
        <p:spPr>
          <a:xfrm>
            <a:off x="18362781" y="10661759"/>
            <a:ext cx="1669358" cy="611889"/>
          </a:xfrm>
          <a:prstGeom prst="rect">
            <a:avLst/>
          </a:prstGeom>
        </p:spPr>
      </p:pic>
    </p:spTree>
    <p:extLst>
      <p:ext uri="{BB962C8B-B14F-4D97-AF65-F5344CB8AC3E}">
        <p14:creationId xmlns:p14="http://schemas.microsoft.com/office/powerpoint/2010/main" val="679612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79227" y="-499240"/>
            <a:ext cx="7767320" cy="2920365"/>
          </a:xfrm>
          <a:prstGeom prst="rect">
            <a:avLst/>
          </a:prstGeom>
        </p:spPr>
        <p:txBody>
          <a:bodyPr wrap="square" lIns="0" tIns="0" rIns="0" bIns="0">
            <a:spAutoFit/>
          </a:bodyPr>
          <a:lstStyle>
            <a:lvl1pPr>
              <a:defRPr sz="3850" b="1" i="0">
                <a:solidFill>
                  <a:schemeClr val="tx1"/>
                </a:solidFill>
                <a:latin typeface="Lucida Sans"/>
                <a:cs typeface="Lucida Sans"/>
              </a:defRPr>
            </a:lvl1pPr>
          </a:lstStyle>
          <a:p>
            <a:endParaRPr/>
          </a:p>
        </p:txBody>
      </p:sp>
      <p:sp>
        <p:nvSpPr>
          <p:cNvPr id="3" name="Holder 3"/>
          <p:cNvSpPr>
            <a:spLocks noGrp="1"/>
          </p:cNvSpPr>
          <p:nvPr>
            <p:ph type="body" idx="1"/>
          </p:nvPr>
        </p:nvSpPr>
        <p:spPr>
          <a:xfrm>
            <a:off x="820778" y="3268572"/>
            <a:ext cx="18462543" cy="637159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6835394" y="10517696"/>
            <a:ext cx="6433312" cy="56546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3/15/2021</a:t>
            </a:fld>
            <a:endParaRPr lang="en-US"/>
          </a:p>
        </p:txBody>
      </p:sp>
      <p:sp>
        <p:nvSpPr>
          <p:cNvPr id="6" name="Holder 6"/>
          <p:cNvSpPr>
            <a:spLocks noGrp="1"/>
          </p:cNvSpPr>
          <p:nvPr>
            <p:ph type="sldNum" sz="quarter" idx="7"/>
          </p:nvPr>
        </p:nvSpPr>
        <p:spPr>
          <a:xfrm>
            <a:off x="14474953" y="10517696"/>
            <a:ext cx="4623943" cy="56546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1" r:id="rId8"/>
    <p:sldLayoutId id="2147483672" r:id="rId9"/>
    <p:sldLayoutId id="2147483673" r:id="rId10"/>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image" Target="../media/image2.png"/><Relationship Id="rId7" Type="http://schemas.openxmlformats.org/officeDocument/2006/relationships/image" Target="../media/image15.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5.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7.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8" Type="http://schemas.openxmlformats.org/officeDocument/2006/relationships/image" Target="../media/image5.png"/><Relationship Id="rId3" Type="http://schemas.microsoft.com/office/2007/relationships/hdphoto" Target="../media/hdphoto1.wdp"/><Relationship Id="rId7" Type="http://schemas.openxmlformats.org/officeDocument/2006/relationships/image" Target="../media/image4.png"/><Relationship Id="rId2"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2.png"/><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8" Type="http://schemas.openxmlformats.org/officeDocument/2006/relationships/hyperlink" Target="mailto:mancini@telosmanagement.it" TargetMode="External"/><Relationship Id="rId3" Type="http://schemas.openxmlformats.org/officeDocument/2006/relationships/hyperlink" Target="mailto:bacci@telosmanagement.it" TargetMode="External"/><Relationship Id="rId7" Type="http://schemas.openxmlformats.org/officeDocument/2006/relationships/hyperlink" Target="mailto:diello@telosmanagement.it" TargetMode="Externa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hyperlink" Target="mailto:nardiello@telosmanagement.it" TargetMode="External"/><Relationship Id="rId5" Type="http://schemas.openxmlformats.org/officeDocument/2006/relationships/hyperlink" Target="mailto:pestelli@telosmanagement.it" TargetMode="External"/><Relationship Id="rId10" Type="http://schemas.openxmlformats.org/officeDocument/2006/relationships/image" Target="../media/image9.png"/><Relationship Id="rId4" Type="http://schemas.openxmlformats.org/officeDocument/2006/relationships/hyperlink" Target="mailto:ci@telosmanagement.it" TargetMode="External"/><Relationship Id="rId9" Type="http://schemas.openxmlformats.org/officeDocument/2006/relationships/hyperlink" Target="http://www.telosmanagement.i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2.png"/><Relationship Id="rId7" Type="http://schemas.openxmlformats.org/officeDocument/2006/relationships/image" Target="../media/image15.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7.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21.png"/><Relationship Id="rId4" Type="http://schemas.openxmlformats.org/officeDocument/2006/relationships/image" Target="../media/image20.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6.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openxmlformats.org/officeDocument/2006/relationships/image" Target="../media/image5.png"/><Relationship Id="rId5" Type="http://schemas.openxmlformats.org/officeDocument/2006/relationships/diagramColors" Target="../diagrams/colors1.xml"/><Relationship Id="rId10" Type="http://schemas.openxmlformats.org/officeDocument/2006/relationships/image" Target="../media/image4.png"/><Relationship Id="rId4" Type="http://schemas.openxmlformats.org/officeDocument/2006/relationships/diagramQuickStyle" Target="../diagrams/quickStyle1.xml"/><Relationship Id="rId9"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5.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5.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974533" y="8678861"/>
            <a:ext cx="4049395" cy="498475"/>
          </a:xfrm>
          <a:prstGeom prst="rect">
            <a:avLst/>
          </a:prstGeom>
        </p:spPr>
        <p:txBody>
          <a:bodyPr vert="horz" wrap="square" lIns="0" tIns="12700" rIns="0" bIns="0" rtlCol="0">
            <a:spAutoFit/>
          </a:bodyPr>
          <a:lstStyle/>
          <a:p>
            <a:pPr marL="12700">
              <a:lnSpc>
                <a:spcPct val="100000"/>
              </a:lnSpc>
              <a:spcBef>
                <a:spcPts val="100"/>
              </a:spcBef>
            </a:pPr>
            <a:r>
              <a:rPr sz="3100" b="1" i="1" spc="-5" dirty="0">
                <a:latin typeface="Century Gothic"/>
                <a:cs typeface="Century Gothic"/>
              </a:rPr>
              <a:t>In </a:t>
            </a:r>
            <a:r>
              <a:rPr sz="3100" b="1" i="1" spc="-50" dirty="0">
                <a:latin typeface="Century Gothic"/>
                <a:cs typeface="Century Gothic"/>
              </a:rPr>
              <a:t>collaborazione</a:t>
            </a:r>
            <a:r>
              <a:rPr sz="3100" b="1" i="1" spc="-145" dirty="0">
                <a:latin typeface="Century Gothic"/>
                <a:cs typeface="Century Gothic"/>
              </a:rPr>
              <a:t> </a:t>
            </a:r>
            <a:r>
              <a:rPr sz="3100" b="1" i="1" spc="-140" dirty="0">
                <a:latin typeface="Century Gothic"/>
                <a:cs typeface="Century Gothic"/>
              </a:rPr>
              <a:t>con</a:t>
            </a:r>
            <a:endParaRPr sz="3100">
              <a:latin typeface="Century Gothic"/>
              <a:cs typeface="Century Gothic"/>
            </a:endParaRPr>
          </a:p>
        </p:txBody>
      </p:sp>
      <p:sp>
        <p:nvSpPr>
          <p:cNvPr id="3" name="object 3"/>
          <p:cNvSpPr/>
          <p:nvPr/>
        </p:nvSpPr>
        <p:spPr>
          <a:xfrm>
            <a:off x="611570" y="541676"/>
            <a:ext cx="2337184" cy="1056432"/>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40">
            <a:extLst>
              <a:ext uri="{FF2B5EF4-FFF2-40B4-BE49-F238E27FC236}">
                <a16:creationId xmlns:a16="http://schemas.microsoft.com/office/drawing/2014/main" id="{1091E763-0FA2-4BB4-8C7A-9E7E194952F6}"/>
              </a:ext>
            </a:extLst>
          </p:cNvPr>
          <p:cNvSpPr txBox="1">
            <a:spLocks noGrp="1"/>
          </p:cNvSpPr>
          <p:nvPr>
            <p:ph type="title"/>
          </p:nvPr>
        </p:nvSpPr>
        <p:spPr>
          <a:xfrm>
            <a:off x="583223" y="0"/>
            <a:ext cx="7523723"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rPr>
              <a:t>7</a:t>
            </a:r>
            <a:r>
              <a:rPr lang="it-IT" sz="3850" spc="-95" dirty="0"/>
              <a:t>Dal </a:t>
            </a:r>
            <a:r>
              <a:rPr lang="it-IT" spc="-95" dirty="0"/>
              <a:t>P</a:t>
            </a:r>
            <a:r>
              <a:rPr lang="it-IT" sz="3850" spc="-95" dirty="0"/>
              <a:t>roblema alla Soluzione</a:t>
            </a:r>
            <a:endParaRPr lang="it-IT" sz="3850" dirty="0"/>
          </a:p>
        </p:txBody>
      </p:sp>
      <p:grpSp>
        <p:nvGrpSpPr>
          <p:cNvPr id="2" name="Gruppo 1">
            <a:extLst>
              <a:ext uri="{FF2B5EF4-FFF2-40B4-BE49-F238E27FC236}">
                <a16:creationId xmlns:a16="http://schemas.microsoft.com/office/drawing/2014/main" id="{F8D6A08A-5B08-4626-B67D-3A04A05FF791}"/>
              </a:ext>
            </a:extLst>
          </p:cNvPr>
          <p:cNvGrpSpPr/>
          <p:nvPr/>
        </p:nvGrpSpPr>
        <p:grpSpPr>
          <a:xfrm>
            <a:off x="2178515" y="4816480"/>
            <a:ext cx="6272539" cy="3974301"/>
            <a:chOff x="5871708" y="3959031"/>
            <a:chExt cx="5248901" cy="2454304"/>
          </a:xfrm>
        </p:grpSpPr>
        <p:sp>
          <p:nvSpPr>
            <p:cNvPr id="45" name="CasellaDiTesto 44">
              <a:extLst>
                <a:ext uri="{FF2B5EF4-FFF2-40B4-BE49-F238E27FC236}">
                  <a16:creationId xmlns:a16="http://schemas.microsoft.com/office/drawing/2014/main" id="{878049AE-3BBB-4065-89A6-02B7ECBFC1D8}"/>
                </a:ext>
              </a:extLst>
            </p:cNvPr>
            <p:cNvSpPr txBox="1"/>
            <p:nvPr/>
          </p:nvSpPr>
          <p:spPr>
            <a:xfrm>
              <a:off x="5871708" y="5653073"/>
              <a:ext cx="5220069" cy="760262"/>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it-IT" sz="2800" dirty="0">
                  <a:solidFill>
                    <a:prstClr val="black"/>
                  </a:solidFill>
                  <a:latin typeface="Lucida Sans" panose="020B0602030504020204" pitchFamily="34" charset="0"/>
                </a:rPr>
                <a:t>Aggiudicazione solo per prezzo più basso</a:t>
              </a:r>
              <a:endParaRPr lang="it-IT" sz="2800" dirty="0">
                <a:latin typeface="Lucida Sans" panose="020B0602030504020204" pitchFamily="34" charset="0"/>
              </a:endParaRPr>
            </a:p>
            <a:p>
              <a:endParaRPr lang="it-IT" dirty="0"/>
            </a:p>
          </p:txBody>
        </p:sp>
        <p:sp>
          <p:nvSpPr>
            <p:cNvPr id="42" name="CasellaDiTesto 41">
              <a:extLst>
                <a:ext uri="{FF2B5EF4-FFF2-40B4-BE49-F238E27FC236}">
                  <a16:creationId xmlns:a16="http://schemas.microsoft.com/office/drawing/2014/main" id="{98C383B2-6014-4E4E-8202-2B11FA33DBA3}"/>
                </a:ext>
              </a:extLst>
            </p:cNvPr>
            <p:cNvSpPr txBox="1"/>
            <p:nvPr/>
          </p:nvSpPr>
          <p:spPr>
            <a:xfrm>
              <a:off x="5900540" y="3959031"/>
              <a:ext cx="5220069" cy="323111"/>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it-IT" sz="2800" dirty="0">
                  <a:solidFill>
                    <a:schemeClr val="tx1"/>
                  </a:solidFill>
                  <a:latin typeface="Lucida Sans" panose="020B0602030504020204" pitchFamily="34" charset="0"/>
                </a:rPr>
                <a:t>I</a:t>
              </a:r>
              <a:r>
                <a:rPr kumimoji="0" lang="it-IT" sz="2800" i="0" u="none" strike="noStrike" kern="1200" spc="0" normalizeH="0" baseline="0" noProof="0" dirty="0">
                  <a:ln>
                    <a:noFill/>
                  </a:ln>
                  <a:solidFill>
                    <a:schemeClr val="tx1"/>
                  </a:solidFill>
                  <a:effectLst/>
                  <a:uLnTx/>
                  <a:uFillTx/>
                  <a:latin typeface="Lucida Sans" panose="020B0602030504020204" pitchFamily="34" charset="0"/>
                </a:rPr>
                <a:t>ter </a:t>
              </a:r>
              <a:r>
                <a:rPr kumimoji="0" lang="it-IT" sz="2800" i="0" u="none" strike="noStrike" kern="1200" spc="0" normalizeH="0" baseline="0" noProof="0" dirty="0" err="1">
                  <a:ln>
                    <a:noFill/>
                  </a:ln>
                  <a:solidFill>
                    <a:schemeClr val="tx1"/>
                  </a:solidFill>
                  <a:effectLst/>
                  <a:uLnTx/>
                  <a:uFillTx/>
                  <a:latin typeface="Lucida Sans" panose="020B0602030504020204" pitchFamily="34" charset="0"/>
                </a:rPr>
                <a:t>ph</a:t>
              </a:r>
              <a:r>
                <a:rPr kumimoji="0" lang="it-IT" sz="2800" i="0" u="none" strike="noStrike" kern="1200" spc="0" normalizeH="0" baseline="0" noProof="0" dirty="0">
                  <a:ln>
                    <a:noFill/>
                  </a:ln>
                  <a:solidFill>
                    <a:schemeClr val="tx1"/>
                  </a:solidFill>
                  <a:effectLst/>
                  <a:uLnTx/>
                  <a:uFillTx/>
                  <a:latin typeface="Lucida Sans" panose="020B0602030504020204" pitchFamily="34" charset="0"/>
                </a:rPr>
                <a:t> innovativi/nuovi</a:t>
              </a:r>
              <a:endParaRPr lang="it-IT" sz="2800" dirty="0">
                <a:latin typeface="Lucida Sans" panose="020B0602030504020204" pitchFamily="34" charset="0"/>
              </a:endParaRPr>
            </a:p>
          </p:txBody>
        </p:sp>
      </p:grpSp>
      <p:sp>
        <p:nvSpPr>
          <p:cNvPr id="54" name="object 36">
            <a:extLst>
              <a:ext uri="{FF2B5EF4-FFF2-40B4-BE49-F238E27FC236}">
                <a16:creationId xmlns:a16="http://schemas.microsoft.com/office/drawing/2014/main" id="{1B7103E6-F859-4F7D-8D62-D77377E9F4C6}"/>
              </a:ext>
            </a:extLst>
          </p:cNvPr>
          <p:cNvSpPr/>
          <p:nvPr/>
        </p:nvSpPr>
        <p:spPr>
          <a:xfrm rot="16200000" flipH="1">
            <a:off x="8231631" y="2135798"/>
            <a:ext cx="1108635" cy="16985590"/>
          </a:xfrm>
          <a:custGeom>
            <a:avLst/>
            <a:gdLst/>
            <a:ahLst/>
            <a:cxnLst/>
            <a:rect l="l" t="t" r="r" b="b"/>
            <a:pathLst>
              <a:path h="513079">
                <a:moveTo>
                  <a:pt x="0" y="0"/>
                </a:moveTo>
                <a:lnTo>
                  <a:pt x="0" y="513073"/>
                </a:lnTo>
              </a:path>
            </a:pathLst>
          </a:custGeom>
          <a:ln w="28575">
            <a:solidFill>
              <a:srgbClr val="000000"/>
            </a:solidFill>
            <a:prstDash val="dash"/>
          </a:ln>
        </p:spPr>
        <p:txBody>
          <a:bodyPr wrap="square" lIns="0" tIns="0" rIns="0" bIns="0" rtlCol="0"/>
          <a:lstStyle/>
          <a:p>
            <a:endParaRPr/>
          </a:p>
        </p:txBody>
      </p:sp>
      <p:sp>
        <p:nvSpPr>
          <p:cNvPr id="61" name="CasellaDiTesto 60">
            <a:extLst>
              <a:ext uri="{FF2B5EF4-FFF2-40B4-BE49-F238E27FC236}">
                <a16:creationId xmlns:a16="http://schemas.microsoft.com/office/drawing/2014/main" id="{CAF7971E-B083-4052-B52A-09C80FA097B8}"/>
              </a:ext>
            </a:extLst>
          </p:cNvPr>
          <p:cNvSpPr txBox="1"/>
          <p:nvPr/>
        </p:nvSpPr>
        <p:spPr>
          <a:xfrm>
            <a:off x="10245858" y="4740275"/>
            <a:ext cx="8782236" cy="2677656"/>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449263" marR="0" lvl="0" indent="-449263" defTabSz="914400" rtl="0" eaLnBrk="1" fontAlgn="auto" latinLnBrk="0" hangingPunct="1">
              <a:lnSpc>
                <a:spcPct val="100000"/>
              </a:lnSpc>
              <a:spcBef>
                <a:spcPts val="0"/>
              </a:spcBef>
              <a:spcAft>
                <a:spcPts val="0"/>
              </a:spcAft>
              <a:buClrTx/>
              <a:buSzTx/>
              <a:defRPr/>
            </a:pPr>
            <a:r>
              <a:rPr lang="it-IT" sz="2800" dirty="0">
                <a:solidFill>
                  <a:prstClr val="black"/>
                </a:solidFill>
                <a:latin typeface="Lucida Sans" panose="020B0602030504020204" pitchFamily="34" charset="0"/>
              </a:rPr>
              <a:t>1) Centralizzazione della procedura di gara su   scala nazionale</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2) Parallelizzazione attività preparatorie </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   [</a:t>
            </a:r>
            <a:r>
              <a:rPr lang="it-IT" sz="2800" dirty="0" err="1">
                <a:solidFill>
                  <a:prstClr val="black"/>
                </a:solidFill>
                <a:latin typeface="Lucida Sans" panose="020B0602030504020204" pitchFamily="34" charset="0"/>
              </a:rPr>
              <a:t>pre</a:t>
            </a:r>
            <a:r>
              <a:rPr lang="it-IT" sz="2800" dirty="0">
                <a:solidFill>
                  <a:prstClr val="black"/>
                </a:solidFill>
                <a:latin typeface="Lucida Sans" panose="020B0602030504020204" pitchFamily="34" charset="0"/>
              </a:rPr>
              <a:t> Pubblicazione GU]</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3) Istituzione Tavoli Tecnici Permanenti Multi           </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    Stakeholder</a:t>
            </a:r>
          </a:p>
        </p:txBody>
      </p:sp>
      <p:sp>
        <p:nvSpPr>
          <p:cNvPr id="65" name="CasellaDiTesto 64">
            <a:extLst>
              <a:ext uri="{FF2B5EF4-FFF2-40B4-BE49-F238E27FC236}">
                <a16:creationId xmlns:a16="http://schemas.microsoft.com/office/drawing/2014/main" id="{26FE3196-6842-42D7-AD1F-09FF97BA1C29}"/>
              </a:ext>
            </a:extLst>
          </p:cNvPr>
          <p:cNvSpPr txBox="1"/>
          <p:nvPr/>
        </p:nvSpPr>
        <p:spPr>
          <a:xfrm>
            <a:off x="10253404" y="7483475"/>
            <a:ext cx="8492067" cy="1815882"/>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defRPr/>
            </a:pPr>
            <a:r>
              <a:rPr lang="it-IT" altLang="it-IT" sz="2800" dirty="0">
                <a:latin typeface="Lucida Sans" panose="020B0602030504020204" pitchFamily="34" charset="0"/>
              </a:rPr>
              <a:t>Introduzione e valutazione elementi qualitativi anche in termini di servizi aggiuntivi alla vendita prodotto</a:t>
            </a:r>
          </a:p>
          <a:p>
            <a:pPr marL="0" marR="0" lvl="0" indent="0" defTabSz="914400" rtl="0" eaLnBrk="1" fontAlgn="auto" latinLnBrk="0" hangingPunct="1">
              <a:lnSpc>
                <a:spcPct val="100000"/>
              </a:lnSpc>
              <a:spcBef>
                <a:spcPts val="0"/>
              </a:spcBef>
              <a:spcAft>
                <a:spcPts val="0"/>
              </a:spcAft>
              <a:buClrTx/>
              <a:buSzTx/>
              <a:buFontTx/>
              <a:buNone/>
              <a:tabLst/>
              <a:defRPr/>
            </a:pPr>
            <a:endParaRPr lang="it-IT" sz="2800" dirty="0">
              <a:solidFill>
                <a:prstClr val="black"/>
              </a:solidFill>
              <a:latin typeface="Lucida Sans" panose="020B0602030504020204" pitchFamily="34" charset="0"/>
            </a:endParaRPr>
          </a:p>
        </p:txBody>
      </p:sp>
      <p:sp>
        <p:nvSpPr>
          <p:cNvPr id="87" name="object 4">
            <a:extLst>
              <a:ext uri="{FF2B5EF4-FFF2-40B4-BE49-F238E27FC236}">
                <a16:creationId xmlns:a16="http://schemas.microsoft.com/office/drawing/2014/main" id="{9C97E531-EE75-4E00-A00B-FF3E5C246CCE}"/>
              </a:ext>
            </a:extLst>
          </p:cNvPr>
          <p:cNvSpPr/>
          <p:nvPr/>
        </p:nvSpPr>
        <p:spPr>
          <a:xfrm>
            <a:off x="18745502" y="10380269"/>
            <a:ext cx="349612" cy="93984"/>
          </a:xfrm>
          <a:prstGeom prst="rect">
            <a:avLst/>
          </a:prstGeom>
          <a:blipFill>
            <a:blip r:embed="rId2" cstate="print"/>
            <a:stretch>
              <a:fillRect/>
            </a:stretch>
          </a:blipFill>
        </p:spPr>
        <p:txBody>
          <a:bodyPr wrap="square" lIns="0" tIns="0" rIns="0" bIns="0" rtlCol="0"/>
          <a:lstStyle/>
          <a:p>
            <a:endParaRPr/>
          </a:p>
        </p:txBody>
      </p:sp>
      <p:sp>
        <p:nvSpPr>
          <p:cNvPr id="88" name="object 5">
            <a:extLst>
              <a:ext uri="{FF2B5EF4-FFF2-40B4-BE49-F238E27FC236}">
                <a16:creationId xmlns:a16="http://schemas.microsoft.com/office/drawing/2014/main" id="{8CD7421E-A001-40DE-A63B-FC4E83AB0A88}"/>
              </a:ext>
            </a:extLst>
          </p:cNvPr>
          <p:cNvSpPr/>
          <p:nvPr/>
        </p:nvSpPr>
        <p:spPr>
          <a:xfrm>
            <a:off x="19153227" y="10379123"/>
            <a:ext cx="272515" cy="96803"/>
          </a:xfrm>
          <a:prstGeom prst="rect">
            <a:avLst/>
          </a:prstGeom>
          <a:blipFill>
            <a:blip r:embed="rId3" cstate="print"/>
            <a:stretch>
              <a:fillRect/>
            </a:stretch>
          </a:blipFill>
        </p:spPr>
        <p:txBody>
          <a:bodyPr wrap="square" lIns="0" tIns="0" rIns="0" bIns="0" rtlCol="0"/>
          <a:lstStyle/>
          <a:p>
            <a:endParaRPr/>
          </a:p>
        </p:txBody>
      </p:sp>
      <p:sp>
        <p:nvSpPr>
          <p:cNvPr id="89" name="object 6">
            <a:extLst>
              <a:ext uri="{FF2B5EF4-FFF2-40B4-BE49-F238E27FC236}">
                <a16:creationId xmlns:a16="http://schemas.microsoft.com/office/drawing/2014/main" id="{64B7E7EA-49AB-4D6F-A1A1-E91886DCF99C}"/>
              </a:ext>
            </a:extLst>
          </p:cNvPr>
          <p:cNvSpPr/>
          <p:nvPr/>
        </p:nvSpPr>
        <p:spPr>
          <a:xfrm>
            <a:off x="1874547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90" name="object 7">
            <a:extLst>
              <a:ext uri="{FF2B5EF4-FFF2-40B4-BE49-F238E27FC236}">
                <a16:creationId xmlns:a16="http://schemas.microsoft.com/office/drawing/2014/main" id="{BE98963E-41D0-40CB-9A48-69530364CDDC}"/>
              </a:ext>
            </a:extLst>
          </p:cNvPr>
          <p:cNvSpPr/>
          <p:nvPr/>
        </p:nvSpPr>
        <p:spPr>
          <a:xfrm>
            <a:off x="1883711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91" name="object 8">
            <a:extLst>
              <a:ext uri="{FF2B5EF4-FFF2-40B4-BE49-F238E27FC236}">
                <a16:creationId xmlns:a16="http://schemas.microsoft.com/office/drawing/2014/main" id="{8DEE673A-55C6-4480-B5F0-35D8ED1E03AA}"/>
              </a:ext>
            </a:extLst>
          </p:cNvPr>
          <p:cNvSpPr/>
          <p:nvPr/>
        </p:nvSpPr>
        <p:spPr>
          <a:xfrm>
            <a:off x="1883711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92" name="object 9">
            <a:extLst>
              <a:ext uri="{FF2B5EF4-FFF2-40B4-BE49-F238E27FC236}">
                <a16:creationId xmlns:a16="http://schemas.microsoft.com/office/drawing/2014/main" id="{AA4C37AE-9E7B-4A3B-BCE1-7874DBCF8F56}"/>
              </a:ext>
            </a:extLst>
          </p:cNvPr>
          <p:cNvSpPr/>
          <p:nvPr/>
        </p:nvSpPr>
        <p:spPr>
          <a:xfrm>
            <a:off x="1883711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93" name="object 10">
            <a:extLst>
              <a:ext uri="{FF2B5EF4-FFF2-40B4-BE49-F238E27FC236}">
                <a16:creationId xmlns:a16="http://schemas.microsoft.com/office/drawing/2014/main" id="{1061DF00-85A5-4590-9B72-D8CFEFC1D3DA}"/>
              </a:ext>
            </a:extLst>
          </p:cNvPr>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94" name="object 11">
            <a:extLst>
              <a:ext uri="{FF2B5EF4-FFF2-40B4-BE49-F238E27FC236}">
                <a16:creationId xmlns:a16="http://schemas.microsoft.com/office/drawing/2014/main" id="{00C76EE7-CD62-4DB1-8AEE-D5AFA01AFAF5}"/>
              </a:ext>
            </a:extLst>
          </p:cNvPr>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95" name="object 12">
            <a:extLst>
              <a:ext uri="{FF2B5EF4-FFF2-40B4-BE49-F238E27FC236}">
                <a16:creationId xmlns:a16="http://schemas.microsoft.com/office/drawing/2014/main" id="{8D951ACA-7192-4304-AC4E-B642DAD49D5E}"/>
              </a:ext>
            </a:extLst>
          </p:cNvPr>
          <p:cNvSpPr/>
          <p:nvPr/>
        </p:nvSpPr>
        <p:spPr>
          <a:xfrm>
            <a:off x="1893066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96" name="object 13">
            <a:extLst>
              <a:ext uri="{FF2B5EF4-FFF2-40B4-BE49-F238E27FC236}">
                <a16:creationId xmlns:a16="http://schemas.microsoft.com/office/drawing/2014/main" id="{74290360-617D-4F3A-9111-744E1F0F2DE3}"/>
              </a:ext>
            </a:extLst>
          </p:cNvPr>
          <p:cNvSpPr/>
          <p:nvPr/>
        </p:nvSpPr>
        <p:spPr>
          <a:xfrm>
            <a:off x="19036875"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97" name="object 14">
            <a:extLst>
              <a:ext uri="{FF2B5EF4-FFF2-40B4-BE49-F238E27FC236}">
                <a16:creationId xmlns:a16="http://schemas.microsoft.com/office/drawing/2014/main" id="{46931A2F-B53E-4044-B4A1-07E7E89BE3FA}"/>
              </a:ext>
            </a:extLst>
          </p:cNvPr>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98" name="object 15">
            <a:extLst>
              <a:ext uri="{FF2B5EF4-FFF2-40B4-BE49-F238E27FC236}">
                <a16:creationId xmlns:a16="http://schemas.microsoft.com/office/drawing/2014/main" id="{A59C14F5-D126-48F6-85F5-C15D161E7EF8}"/>
              </a:ext>
            </a:extLst>
          </p:cNvPr>
          <p:cNvSpPr/>
          <p:nvPr/>
        </p:nvSpPr>
        <p:spPr>
          <a:xfrm>
            <a:off x="1924919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99" name="object 16">
            <a:extLst>
              <a:ext uri="{FF2B5EF4-FFF2-40B4-BE49-F238E27FC236}">
                <a16:creationId xmlns:a16="http://schemas.microsoft.com/office/drawing/2014/main" id="{32B0FCC0-68C1-4A18-87C0-64DEC84DE498}"/>
              </a:ext>
            </a:extLst>
          </p:cNvPr>
          <p:cNvSpPr/>
          <p:nvPr/>
        </p:nvSpPr>
        <p:spPr>
          <a:xfrm>
            <a:off x="18745471" y="10715898"/>
            <a:ext cx="469022" cy="96804"/>
          </a:xfrm>
          <a:prstGeom prst="rect">
            <a:avLst/>
          </a:prstGeom>
          <a:blipFill>
            <a:blip r:embed="rId4" cstate="print"/>
            <a:stretch>
              <a:fillRect/>
            </a:stretch>
          </a:blipFill>
        </p:spPr>
        <p:txBody>
          <a:bodyPr wrap="square" lIns="0" tIns="0" rIns="0" bIns="0" rtlCol="0"/>
          <a:lstStyle/>
          <a:p>
            <a:endParaRPr/>
          </a:p>
        </p:txBody>
      </p:sp>
      <p:sp>
        <p:nvSpPr>
          <p:cNvPr id="100" name="object 17">
            <a:extLst>
              <a:ext uri="{FF2B5EF4-FFF2-40B4-BE49-F238E27FC236}">
                <a16:creationId xmlns:a16="http://schemas.microsoft.com/office/drawing/2014/main" id="{7DB0C7BB-7B9C-4D86-BC94-94A1C5886AB7}"/>
              </a:ext>
            </a:extLst>
          </p:cNvPr>
          <p:cNvSpPr/>
          <p:nvPr/>
        </p:nvSpPr>
        <p:spPr>
          <a:xfrm>
            <a:off x="19233833" y="10717583"/>
            <a:ext cx="290493" cy="93433"/>
          </a:xfrm>
          <a:prstGeom prst="rect">
            <a:avLst/>
          </a:prstGeom>
          <a:blipFill>
            <a:blip r:embed="rId5" cstate="print"/>
            <a:stretch>
              <a:fillRect/>
            </a:stretch>
          </a:blipFill>
        </p:spPr>
        <p:txBody>
          <a:bodyPr wrap="square" lIns="0" tIns="0" rIns="0" bIns="0" rtlCol="0"/>
          <a:lstStyle/>
          <a:p>
            <a:endParaRPr/>
          </a:p>
        </p:txBody>
      </p:sp>
      <p:sp>
        <p:nvSpPr>
          <p:cNvPr id="101" name="object 18">
            <a:extLst>
              <a:ext uri="{FF2B5EF4-FFF2-40B4-BE49-F238E27FC236}">
                <a16:creationId xmlns:a16="http://schemas.microsoft.com/office/drawing/2014/main" id="{D61F8300-1303-4056-BE34-49E564071793}"/>
              </a:ext>
            </a:extLst>
          </p:cNvPr>
          <p:cNvSpPr/>
          <p:nvPr/>
        </p:nvSpPr>
        <p:spPr>
          <a:xfrm>
            <a:off x="19544641" y="10717583"/>
            <a:ext cx="266306" cy="93433"/>
          </a:xfrm>
          <a:prstGeom prst="rect">
            <a:avLst/>
          </a:prstGeom>
          <a:blipFill>
            <a:blip r:embed="rId6" cstate="print"/>
            <a:stretch>
              <a:fillRect/>
            </a:stretch>
          </a:blipFill>
        </p:spPr>
        <p:txBody>
          <a:bodyPr wrap="square" lIns="0" tIns="0" rIns="0" bIns="0" rtlCol="0"/>
          <a:lstStyle/>
          <a:p>
            <a:endParaRPr/>
          </a:p>
        </p:txBody>
      </p:sp>
      <p:sp>
        <p:nvSpPr>
          <p:cNvPr id="102" name="object 19">
            <a:extLst>
              <a:ext uri="{FF2B5EF4-FFF2-40B4-BE49-F238E27FC236}">
                <a16:creationId xmlns:a16="http://schemas.microsoft.com/office/drawing/2014/main" id="{289819AA-08F2-425B-8475-6D8CCD6C3277}"/>
              </a:ext>
            </a:extLst>
          </p:cNvPr>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103" name="object 20">
            <a:extLst>
              <a:ext uri="{FF2B5EF4-FFF2-40B4-BE49-F238E27FC236}">
                <a16:creationId xmlns:a16="http://schemas.microsoft.com/office/drawing/2014/main" id="{FC5E3F8F-792C-4EBE-BAB7-8E905129F989}"/>
              </a:ext>
            </a:extLst>
          </p:cNvPr>
          <p:cNvSpPr/>
          <p:nvPr/>
        </p:nvSpPr>
        <p:spPr>
          <a:xfrm>
            <a:off x="17832754"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01A9E6">
              <a:alpha val="79998"/>
            </a:srgbClr>
          </a:solidFill>
        </p:spPr>
        <p:txBody>
          <a:bodyPr wrap="square" lIns="0" tIns="0" rIns="0" bIns="0" rtlCol="0"/>
          <a:lstStyle/>
          <a:p>
            <a:endParaRPr/>
          </a:p>
        </p:txBody>
      </p:sp>
      <p:sp>
        <p:nvSpPr>
          <p:cNvPr id="104" name="object 21">
            <a:extLst>
              <a:ext uri="{FF2B5EF4-FFF2-40B4-BE49-F238E27FC236}">
                <a16:creationId xmlns:a16="http://schemas.microsoft.com/office/drawing/2014/main" id="{47D5C8A0-EE7A-49E9-8EAC-C321F3CBAA01}"/>
              </a:ext>
            </a:extLst>
          </p:cNvPr>
          <p:cNvSpPr/>
          <p:nvPr/>
        </p:nvSpPr>
        <p:spPr>
          <a:xfrm>
            <a:off x="17591098"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971B67">
              <a:alpha val="79998"/>
            </a:srgbClr>
          </a:solidFill>
        </p:spPr>
        <p:txBody>
          <a:bodyPr wrap="square" lIns="0" tIns="0" rIns="0" bIns="0" rtlCol="0"/>
          <a:lstStyle/>
          <a:p>
            <a:endParaRPr/>
          </a:p>
        </p:txBody>
      </p:sp>
      <p:sp>
        <p:nvSpPr>
          <p:cNvPr id="105" name="object 22">
            <a:extLst>
              <a:ext uri="{FF2B5EF4-FFF2-40B4-BE49-F238E27FC236}">
                <a16:creationId xmlns:a16="http://schemas.microsoft.com/office/drawing/2014/main" id="{A63C4E84-FCC9-41E9-9A50-4C331BB39A35}"/>
              </a:ext>
            </a:extLst>
          </p:cNvPr>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sp>
        <p:nvSpPr>
          <p:cNvPr id="70" name="object 24">
            <a:extLst>
              <a:ext uri="{FF2B5EF4-FFF2-40B4-BE49-F238E27FC236}">
                <a16:creationId xmlns:a16="http://schemas.microsoft.com/office/drawing/2014/main" id="{C9970B32-4778-4FAC-8660-E431BB33D276}"/>
              </a:ext>
            </a:extLst>
          </p:cNvPr>
          <p:cNvSpPr/>
          <p:nvPr/>
        </p:nvSpPr>
        <p:spPr>
          <a:xfrm>
            <a:off x="17637892" y="0"/>
            <a:ext cx="2466340" cy="4926965"/>
          </a:xfrm>
          <a:custGeom>
            <a:avLst/>
            <a:gdLst/>
            <a:ahLst/>
            <a:cxnLst/>
            <a:rect l="l" t="t" r="r" b="b"/>
            <a:pathLst>
              <a:path w="2466340" h="4926965">
                <a:moveTo>
                  <a:pt x="2466206" y="0"/>
                </a:moveTo>
                <a:lnTo>
                  <a:pt x="868062" y="0"/>
                </a:lnTo>
                <a:lnTo>
                  <a:pt x="837567" y="12743"/>
                </a:lnTo>
                <a:lnTo>
                  <a:pt x="795577" y="32023"/>
                </a:lnTo>
                <a:lnTo>
                  <a:pt x="754373" y="52692"/>
                </a:lnTo>
                <a:lnTo>
                  <a:pt x="713985" y="74720"/>
                </a:lnTo>
                <a:lnTo>
                  <a:pt x="674443" y="98077"/>
                </a:lnTo>
                <a:lnTo>
                  <a:pt x="635778" y="122733"/>
                </a:lnTo>
                <a:lnTo>
                  <a:pt x="598020" y="148660"/>
                </a:lnTo>
                <a:lnTo>
                  <a:pt x="561201" y="175827"/>
                </a:lnTo>
                <a:lnTo>
                  <a:pt x="525350" y="204206"/>
                </a:lnTo>
                <a:lnTo>
                  <a:pt x="490499" y="233766"/>
                </a:lnTo>
                <a:lnTo>
                  <a:pt x="456677" y="264478"/>
                </a:lnTo>
                <a:lnTo>
                  <a:pt x="423915" y="296313"/>
                </a:lnTo>
                <a:lnTo>
                  <a:pt x="392245" y="329241"/>
                </a:lnTo>
                <a:lnTo>
                  <a:pt x="361696" y="363232"/>
                </a:lnTo>
                <a:lnTo>
                  <a:pt x="332299" y="398257"/>
                </a:lnTo>
                <a:lnTo>
                  <a:pt x="304084" y="434287"/>
                </a:lnTo>
                <a:lnTo>
                  <a:pt x="277083" y="471291"/>
                </a:lnTo>
                <a:lnTo>
                  <a:pt x="251325" y="509241"/>
                </a:lnTo>
                <a:lnTo>
                  <a:pt x="226842" y="548107"/>
                </a:lnTo>
                <a:lnTo>
                  <a:pt x="203663" y="587859"/>
                </a:lnTo>
                <a:lnTo>
                  <a:pt x="181820" y="628468"/>
                </a:lnTo>
                <a:lnTo>
                  <a:pt x="161342" y="669904"/>
                </a:lnTo>
                <a:lnTo>
                  <a:pt x="142261" y="712138"/>
                </a:lnTo>
                <a:lnTo>
                  <a:pt x="124607" y="755140"/>
                </a:lnTo>
                <a:lnTo>
                  <a:pt x="108411" y="798881"/>
                </a:lnTo>
                <a:lnTo>
                  <a:pt x="93703" y="843331"/>
                </a:lnTo>
                <a:lnTo>
                  <a:pt x="80513" y="888460"/>
                </a:lnTo>
                <a:lnTo>
                  <a:pt x="68873" y="934240"/>
                </a:lnTo>
                <a:lnTo>
                  <a:pt x="58812" y="980640"/>
                </a:lnTo>
                <a:lnTo>
                  <a:pt x="50362" y="1027631"/>
                </a:lnTo>
                <a:lnTo>
                  <a:pt x="43553" y="1075184"/>
                </a:lnTo>
                <a:lnTo>
                  <a:pt x="38415" y="1123268"/>
                </a:lnTo>
                <a:lnTo>
                  <a:pt x="34979" y="1171855"/>
                </a:lnTo>
                <a:lnTo>
                  <a:pt x="33276" y="1220915"/>
                </a:lnTo>
                <a:lnTo>
                  <a:pt x="33147" y="1252309"/>
                </a:lnTo>
                <a:lnTo>
                  <a:pt x="33788" y="1283527"/>
                </a:lnTo>
                <a:lnTo>
                  <a:pt x="35142" y="1314574"/>
                </a:lnTo>
                <a:lnTo>
                  <a:pt x="37150" y="1345456"/>
                </a:lnTo>
                <a:lnTo>
                  <a:pt x="0" y="3560833"/>
                </a:lnTo>
                <a:lnTo>
                  <a:pt x="39" y="3609016"/>
                </a:lnTo>
                <a:lnTo>
                  <a:pt x="1763" y="3656801"/>
                </a:lnTo>
                <a:lnTo>
                  <a:pt x="5142" y="3704158"/>
                </a:lnTo>
                <a:lnTo>
                  <a:pt x="10149" y="3751059"/>
                </a:lnTo>
                <a:lnTo>
                  <a:pt x="16756" y="3797475"/>
                </a:lnTo>
                <a:lnTo>
                  <a:pt x="24935" y="3843377"/>
                </a:lnTo>
                <a:lnTo>
                  <a:pt x="34658" y="3888736"/>
                </a:lnTo>
                <a:lnTo>
                  <a:pt x="45897" y="3933524"/>
                </a:lnTo>
                <a:lnTo>
                  <a:pt x="58625" y="3977710"/>
                </a:lnTo>
                <a:lnTo>
                  <a:pt x="72812" y="4021267"/>
                </a:lnTo>
                <a:lnTo>
                  <a:pt x="88432" y="4064166"/>
                </a:lnTo>
                <a:lnTo>
                  <a:pt x="105456" y="4106377"/>
                </a:lnTo>
                <a:lnTo>
                  <a:pt x="123857" y="4147872"/>
                </a:lnTo>
                <a:lnTo>
                  <a:pt x="143606" y="4188622"/>
                </a:lnTo>
                <a:lnTo>
                  <a:pt x="164676" y="4228598"/>
                </a:lnTo>
                <a:lnTo>
                  <a:pt x="187038" y="4267771"/>
                </a:lnTo>
                <a:lnTo>
                  <a:pt x="210665" y="4306112"/>
                </a:lnTo>
                <a:lnTo>
                  <a:pt x="235588" y="4343675"/>
                </a:lnTo>
                <a:lnTo>
                  <a:pt x="261691" y="4380300"/>
                </a:lnTo>
                <a:lnTo>
                  <a:pt x="288971" y="4415997"/>
                </a:lnTo>
                <a:lnTo>
                  <a:pt x="317263" y="4450582"/>
                </a:lnTo>
                <a:lnTo>
                  <a:pt x="346795" y="4484331"/>
                </a:lnTo>
                <a:lnTo>
                  <a:pt x="377424" y="4517075"/>
                </a:lnTo>
                <a:lnTo>
                  <a:pt x="409122" y="4548785"/>
                </a:lnTo>
                <a:lnTo>
                  <a:pt x="441862" y="4579432"/>
                </a:lnTo>
                <a:lnTo>
                  <a:pt x="475738" y="4609089"/>
                </a:lnTo>
                <a:lnTo>
                  <a:pt x="510449" y="4637496"/>
                </a:lnTo>
                <a:lnTo>
                  <a:pt x="546108" y="4664750"/>
                </a:lnTo>
                <a:lnTo>
                  <a:pt x="582687" y="4690824"/>
                </a:lnTo>
                <a:lnTo>
                  <a:pt x="620202" y="4715715"/>
                </a:lnTo>
                <a:lnTo>
                  <a:pt x="658603" y="4739379"/>
                </a:lnTo>
                <a:lnTo>
                  <a:pt x="697850" y="4761778"/>
                </a:lnTo>
                <a:lnTo>
                  <a:pt x="737914" y="4782882"/>
                </a:lnTo>
                <a:lnTo>
                  <a:pt x="778769" y="4802664"/>
                </a:lnTo>
                <a:lnTo>
                  <a:pt x="820385" y="4821094"/>
                </a:lnTo>
                <a:lnTo>
                  <a:pt x="862736" y="4838144"/>
                </a:lnTo>
                <a:lnTo>
                  <a:pt x="905793" y="4853784"/>
                </a:lnTo>
                <a:lnTo>
                  <a:pt x="949528" y="4867985"/>
                </a:lnTo>
                <a:lnTo>
                  <a:pt x="993913" y="4880720"/>
                </a:lnTo>
                <a:lnTo>
                  <a:pt x="1038921" y="4891958"/>
                </a:lnTo>
                <a:lnTo>
                  <a:pt x="1084523" y="4901672"/>
                </a:lnTo>
                <a:lnTo>
                  <a:pt x="1130691" y="4909831"/>
                </a:lnTo>
                <a:lnTo>
                  <a:pt x="1177399" y="4916408"/>
                </a:lnTo>
                <a:lnTo>
                  <a:pt x="1224616" y="4921373"/>
                </a:lnTo>
                <a:lnTo>
                  <a:pt x="1272317" y="4924697"/>
                </a:lnTo>
                <a:lnTo>
                  <a:pt x="1320472" y="4926352"/>
                </a:lnTo>
                <a:lnTo>
                  <a:pt x="1368656" y="4926313"/>
                </a:lnTo>
                <a:lnTo>
                  <a:pt x="1416441" y="4924590"/>
                </a:lnTo>
                <a:lnTo>
                  <a:pt x="1463799" y="4921211"/>
                </a:lnTo>
                <a:lnTo>
                  <a:pt x="1510701" y="4916204"/>
                </a:lnTo>
                <a:lnTo>
                  <a:pt x="1557117" y="4909597"/>
                </a:lnTo>
                <a:lnTo>
                  <a:pt x="1603020" y="4901419"/>
                </a:lnTo>
                <a:lnTo>
                  <a:pt x="1648379" y="4891696"/>
                </a:lnTo>
                <a:lnTo>
                  <a:pt x="1693166" y="4880457"/>
                </a:lnTo>
                <a:lnTo>
                  <a:pt x="1737353" y="4867730"/>
                </a:lnTo>
                <a:lnTo>
                  <a:pt x="1780911" y="4853542"/>
                </a:lnTo>
                <a:lnTo>
                  <a:pt x="1823809" y="4837922"/>
                </a:lnTo>
                <a:lnTo>
                  <a:pt x="1866021" y="4820898"/>
                </a:lnTo>
                <a:lnTo>
                  <a:pt x="1907516" y="4802497"/>
                </a:lnTo>
                <a:lnTo>
                  <a:pt x="1948266" y="4782748"/>
                </a:lnTo>
                <a:lnTo>
                  <a:pt x="1988242" y="4761678"/>
                </a:lnTo>
                <a:lnTo>
                  <a:pt x="2027415" y="4739315"/>
                </a:lnTo>
                <a:lnTo>
                  <a:pt x="2065756" y="4715688"/>
                </a:lnTo>
                <a:lnTo>
                  <a:pt x="2103248" y="4690816"/>
                </a:lnTo>
                <a:lnTo>
                  <a:pt x="2139883" y="4664708"/>
                </a:lnTo>
                <a:lnTo>
                  <a:pt x="2175590" y="4637423"/>
                </a:lnTo>
                <a:lnTo>
                  <a:pt x="2210342" y="4608988"/>
                </a:lnTo>
                <a:lnTo>
                  <a:pt x="2243975" y="4579557"/>
                </a:lnTo>
                <a:lnTo>
                  <a:pt x="2276719" y="4548927"/>
                </a:lnTo>
                <a:lnTo>
                  <a:pt x="2308430" y="4517229"/>
                </a:lnTo>
                <a:lnTo>
                  <a:pt x="2339077" y="4484489"/>
                </a:lnTo>
                <a:lnTo>
                  <a:pt x="2368758" y="4450582"/>
                </a:lnTo>
                <a:lnTo>
                  <a:pt x="2397175" y="4415856"/>
                </a:lnTo>
                <a:lnTo>
                  <a:pt x="2424436" y="4380184"/>
                </a:lnTo>
                <a:lnTo>
                  <a:pt x="2450515" y="4343593"/>
                </a:lnTo>
                <a:lnTo>
                  <a:pt x="2466206" y="4319943"/>
                </a:lnTo>
                <a:lnTo>
                  <a:pt x="2466206" y="0"/>
                </a:lnTo>
                <a:close/>
              </a:path>
            </a:pathLst>
          </a:custGeom>
          <a:solidFill>
            <a:srgbClr val="01A9E6">
              <a:alpha val="29998"/>
            </a:srgbClr>
          </a:solidFill>
        </p:spPr>
        <p:txBody>
          <a:bodyPr wrap="square" lIns="0" tIns="0" rIns="0" bIns="0" rtlCol="0"/>
          <a:lstStyle/>
          <a:p>
            <a:endParaRPr/>
          </a:p>
        </p:txBody>
      </p:sp>
      <p:sp>
        <p:nvSpPr>
          <p:cNvPr id="72" name="object 25">
            <a:extLst>
              <a:ext uri="{FF2B5EF4-FFF2-40B4-BE49-F238E27FC236}">
                <a16:creationId xmlns:a16="http://schemas.microsoft.com/office/drawing/2014/main" id="{B75155BF-7363-4040-9D74-DA76428ADDCC}"/>
              </a:ext>
            </a:extLst>
          </p:cNvPr>
          <p:cNvSpPr/>
          <p:nvPr/>
        </p:nvSpPr>
        <p:spPr>
          <a:xfrm>
            <a:off x="15181831" y="0"/>
            <a:ext cx="4922520" cy="2470785"/>
          </a:xfrm>
          <a:custGeom>
            <a:avLst/>
            <a:gdLst/>
            <a:ahLst/>
            <a:cxnLst/>
            <a:rect l="l" t="t" r="r" b="b"/>
            <a:pathLst>
              <a:path w="4922519" h="2470785">
                <a:moveTo>
                  <a:pt x="4922267" y="0"/>
                </a:moveTo>
                <a:lnTo>
                  <a:pt x="554286" y="0"/>
                </a:lnTo>
                <a:lnTo>
                  <a:pt x="546168" y="5784"/>
                </a:lnTo>
                <a:lnTo>
                  <a:pt x="510495" y="33039"/>
                </a:lnTo>
                <a:lnTo>
                  <a:pt x="475770" y="61446"/>
                </a:lnTo>
                <a:lnTo>
                  <a:pt x="442020" y="90978"/>
                </a:lnTo>
                <a:lnTo>
                  <a:pt x="409276" y="121608"/>
                </a:lnTo>
                <a:lnTo>
                  <a:pt x="377566" y="153307"/>
                </a:lnTo>
                <a:lnTo>
                  <a:pt x="346919" y="186047"/>
                </a:lnTo>
                <a:lnTo>
                  <a:pt x="317363" y="219800"/>
                </a:lnTo>
                <a:lnTo>
                  <a:pt x="288928" y="254539"/>
                </a:lnTo>
                <a:lnTo>
                  <a:pt x="261643" y="290236"/>
                </a:lnTo>
                <a:lnTo>
                  <a:pt x="235536" y="326862"/>
                </a:lnTo>
                <a:lnTo>
                  <a:pt x="210636" y="364389"/>
                </a:lnTo>
                <a:lnTo>
                  <a:pt x="186972" y="402790"/>
                </a:lnTo>
                <a:lnTo>
                  <a:pt x="164574" y="442037"/>
                </a:lnTo>
                <a:lnTo>
                  <a:pt x="143469" y="482102"/>
                </a:lnTo>
                <a:lnTo>
                  <a:pt x="123687" y="522957"/>
                </a:lnTo>
                <a:lnTo>
                  <a:pt x="105257" y="564574"/>
                </a:lnTo>
                <a:lnTo>
                  <a:pt x="88208" y="606924"/>
                </a:lnTo>
                <a:lnTo>
                  <a:pt x="72568" y="649981"/>
                </a:lnTo>
                <a:lnTo>
                  <a:pt x="58366" y="693716"/>
                </a:lnTo>
                <a:lnTo>
                  <a:pt x="45631" y="738101"/>
                </a:lnTo>
                <a:lnTo>
                  <a:pt x="34393" y="783109"/>
                </a:lnTo>
                <a:lnTo>
                  <a:pt x="24680" y="828711"/>
                </a:lnTo>
                <a:lnTo>
                  <a:pt x="16520" y="874879"/>
                </a:lnTo>
                <a:lnTo>
                  <a:pt x="9944" y="921586"/>
                </a:lnTo>
                <a:lnTo>
                  <a:pt x="4979" y="968803"/>
                </a:lnTo>
                <a:lnTo>
                  <a:pt x="1654" y="1016503"/>
                </a:lnTo>
                <a:lnTo>
                  <a:pt x="0" y="1064658"/>
                </a:lnTo>
                <a:lnTo>
                  <a:pt x="39" y="1112851"/>
                </a:lnTo>
                <a:lnTo>
                  <a:pt x="1762" y="1160636"/>
                </a:lnTo>
                <a:lnTo>
                  <a:pt x="5141" y="1207993"/>
                </a:lnTo>
                <a:lnTo>
                  <a:pt x="10147" y="1254895"/>
                </a:lnTo>
                <a:lnTo>
                  <a:pt x="16754" y="1301310"/>
                </a:lnTo>
                <a:lnTo>
                  <a:pt x="24933" y="1347212"/>
                </a:lnTo>
                <a:lnTo>
                  <a:pt x="34655" y="1392571"/>
                </a:lnTo>
                <a:lnTo>
                  <a:pt x="45894" y="1437359"/>
                </a:lnTo>
                <a:lnTo>
                  <a:pt x="58622" y="1481545"/>
                </a:lnTo>
                <a:lnTo>
                  <a:pt x="72809" y="1525102"/>
                </a:lnTo>
                <a:lnTo>
                  <a:pt x="88429" y="1568001"/>
                </a:lnTo>
                <a:lnTo>
                  <a:pt x="105453" y="1610212"/>
                </a:lnTo>
                <a:lnTo>
                  <a:pt x="123854" y="1651707"/>
                </a:lnTo>
                <a:lnTo>
                  <a:pt x="143603" y="1692457"/>
                </a:lnTo>
                <a:lnTo>
                  <a:pt x="164673" y="1732433"/>
                </a:lnTo>
                <a:lnTo>
                  <a:pt x="187036" y="1771606"/>
                </a:lnTo>
                <a:lnTo>
                  <a:pt x="210663" y="1809947"/>
                </a:lnTo>
                <a:lnTo>
                  <a:pt x="235528" y="1847428"/>
                </a:lnTo>
                <a:lnTo>
                  <a:pt x="261601" y="1884019"/>
                </a:lnTo>
                <a:lnTo>
                  <a:pt x="288855" y="1919691"/>
                </a:lnTo>
                <a:lnTo>
                  <a:pt x="317262" y="1954417"/>
                </a:lnTo>
                <a:lnTo>
                  <a:pt x="346794" y="1988166"/>
                </a:lnTo>
                <a:lnTo>
                  <a:pt x="377424" y="2020910"/>
                </a:lnTo>
                <a:lnTo>
                  <a:pt x="409123" y="2052620"/>
                </a:lnTo>
                <a:lnTo>
                  <a:pt x="441862" y="2083268"/>
                </a:lnTo>
                <a:lnTo>
                  <a:pt x="475616" y="2112823"/>
                </a:lnTo>
                <a:lnTo>
                  <a:pt x="510355" y="2141258"/>
                </a:lnTo>
                <a:lnTo>
                  <a:pt x="546051" y="2168544"/>
                </a:lnTo>
                <a:lnTo>
                  <a:pt x="582677" y="2194651"/>
                </a:lnTo>
                <a:lnTo>
                  <a:pt x="620204" y="2219550"/>
                </a:lnTo>
                <a:lnTo>
                  <a:pt x="658605" y="2243214"/>
                </a:lnTo>
                <a:lnTo>
                  <a:pt x="697852" y="2265613"/>
                </a:lnTo>
                <a:lnTo>
                  <a:pt x="737917" y="2286717"/>
                </a:lnTo>
                <a:lnTo>
                  <a:pt x="778772" y="2306499"/>
                </a:lnTo>
                <a:lnTo>
                  <a:pt x="820388" y="2324929"/>
                </a:lnTo>
                <a:lnTo>
                  <a:pt x="862739" y="2341979"/>
                </a:lnTo>
                <a:lnTo>
                  <a:pt x="905796" y="2357619"/>
                </a:lnTo>
                <a:lnTo>
                  <a:pt x="949531" y="2371821"/>
                </a:lnTo>
                <a:lnTo>
                  <a:pt x="993916" y="2384555"/>
                </a:lnTo>
                <a:lnTo>
                  <a:pt x="1038923" y="2395793"/>
                </a:lnTo>
                <a:lnTo>
                  <a:pt x="1084525" y="2405507"/>
                </a:lnTo>
                <a:lnTo>
                  <a:pt x="1130693" y="2413666"/>
                </a:lnTo>
                <a:lnTo>
                  <a:pt x="1177400" y="2420243"/>
                </a:lnTo>
                <a:lnTo>
                  <a:pt x="1224618" y="2425208"/>
                </a:lnTo>
                <a:lnTo>
                  <a:pt x="1272318" y="2428532"/>
                </a:lnTo>
                <a:lnTo>
                  <a:pt x="1320472" y="2430187"/>
                </a:lnTo>
                <a:lnTo>
                  <a:pt x="3621418" y="2468783"/>
                </a:lnTo>
                <a:lnTo>
                  <a:pt x="3646705" y="2469956"/>
                </a:lnTo>
                <a:lnTo>
                  <a:pt x="3655176" y="2470186"/>
                </a:lnTo>
                <a:lnTo>
                  <a:pt x="3707602" y="2470061"/>
                </a:lnTo>
                <a:lnTo>
                  <a:pt x="3759547" y="2467929"/>
                </a:lnTo>
                <a:lnTo>
                  <a:pt x="3810978" y="2463842"/>
                </a:lnTo>
                <a:lnTo>
                  <a:pt x="3861861" y="2457851"/>
                </a:lnTo>
                <a:lnTo>
                  <a:pt x="3909033" y="2450739"/>
                </a:lnTo>
                <a:lnTo>
                  <a:pt x="3955664" y="2442003"/>
                </a:lnTo>
                <a:lnTo>
                  <a:pt x="4001724" y="2431673"/>
                </a:lnTo>
                <a:lnTo>
                  <a:pt x="4047182" y="2419776"/>
                </a:lnTo>
                <a:lnTo>
                  <a:pt x="4092007" y="2406344"/>
                </a:lnTo>
                <a:lnTo>
                  <a:pt x="4136170" y="2391405"/>
                </a:lnTo>
                <a:lnTo>
                  <a:pt x="4179638" y="2374990"/>
                </a:lnTo>
                <a:lnTo>
                  <a:pt x="4222383" y="2357127"/>
                </a:lnTo>
                <a:lnTo>
                  <a:pt x="4264372" y="2337846"/>
                </a:lnTo>
                <a:lnTo>
                  <a:pt x="4305576" y="2317177"/>
                </a:lnTo>
                <a:lnTo>
                  <a:pt x="4345965" y="2295150"/>
                </a:lnTo>
                <a:lnTo>
                  <a:pt x="4385507" y="2271793"/>
                </a:lnTo>
                <a:lnTo>
                  <a:pt x="4424172" y="2247136"/>
                </a:lnTo>
                <a:lnTo>
                  <a:pt x="4461929" y="2221209"/>
                </a:lnTo>
                <a:lnTo>
                  <a:pt x="4498749" y="2194042"/>
                </a:lnTo>
                <a:lnTo>
                  <a:pt x="4534600" y="2165664"/>
                </a:lnTo>
                <a:lnTo>
                  <a:pt x="4569451" y="2136104"/>
                </a:lnTo>
                <a:lnTo>
                  <a:pt x="4603273" y="2105391"/>
                </a:lnTo>
                <a:lnTo>
                  <a:pt x="4636034" y="2073557"/>
                </a:lnTo>
                <a:lnTo>
                  <a:pt x="4667705" y="2040629"/>
                </a:lnTo>
                <a:lnTo>
                  <a:pt x="4698254" y="2006638"/>
                </a:lnTo>
                <a:lnTo>
                  <a:pt x="4727651" y="1971613"/>
                </a:lnTo>
                <a:lnTo>
                  <a:pt x="4755865" y="1935584"/>
                </a:lnTo>
                <a:lnTo>
                  <a:pt x="4782867" y="1898579"/>
                </a:lnTo>
                <a:lnTo>
                  <a:pt x="4808624" y="1860630"/>
                </a:lnTo>
                <a:lnTo>
                  <a:pt x="4833108" y="1821764"/>
                </a:lnTo>
                <a:lnTo>
                  <a:pt x="4856287" y="1782012"/>
                </a:lnTo>
                <a:lnTo>
                  <a:pt x="4878130" y="1741404"/>
                </a:lnTo>
                <a:lnTo>
                  <a:pt x="4898607" y="1699968"/>
                </a:lnTo>
                <a:lnTo>
                  <a:pt x="4917688" y="1657734"/>
                </a:lnTo>
                <a:lnTo>
                  <a:pt x="4922267" y="1646580"/>
                </a:lnTo>
                <a:lnTo>
                  <a:pt x="4922267" y="0"/>
                </a:lnTo>
                <a:close/>
              </a:path>
            </a:pathLst>
          </a:custGeom>
          <a:solidFill>
            <a:srgbClr val="971B67">
              <a:alpha val="29998"/>
            </a:srgbClr>
          </a:solidFill>
        </p:spPr>
        <p:txBody>
          <a:bodyPr wrap="square" lIns="0" tIns="0" rIns="0" bIns="0" rtlCol="0"/>
          <a:lstStyle/>
          <a:p>
            <a:endParaRPr/>
          </a:p>
        </p:txBody>
      </p:sp>
      <p:sp>
        <p:nvSpPr>
          <p:cNvPr id="121" name="object 2">
            <a:extLst>
              <a:ext uri="{FF2B5EF4-FFF2-40B4-BE49-F238E27FC236}">
                <a16:creationId xmlns:a16="http://schemas.microsoft.com/office/drawing/2014/main" id="{32070EAB-BE4F-4905-88E1-9420DB5221A7}"/>
              </a:ext>
            </a:extLst>
          </p:cNvPr>
          <p:cNvSpPr/>
          <p:nvPr/>
        </p:nvSpPr>
        <p:spPr>
          <a:xfrm>
            <a:off x="1925415" y="4968875"/>
            <a:ext cx="251292" cy="251301"/>
          </a:xfrm>
          <a:prstGeom prst="rect">
            <a:avLst/>
          </a:prstGeom>
          <a:blipFill>
            <a:blip r:embed="rId7" cstate="print"/>
            <a:stretch>
              <a:fillRect/>
            </a:stretch>
          </a:blipFill>
        </p:spPr>
        <p:txBody>
          <a:bodyPr wrap="square" lIns="0" tIns="0" rIns="0" bIns="0" rtlCol="0"/>
          <a:lstStyle/>
          <a:p>
            <a:endParaRPr/>
          </a:p>
        </p:txBody>
      </p:sp>
      <p:sp>
        <p:nvSpPr>
          <p:cNvPr id="124" name="object 2">
            <a:extLst>
              <a:ext uri="{FF2B5EF4-FFF2-40B4-BE49-F238E27FC236}">
                <a16:creationId xmlns:a16="http://schemas.microsoft.com/office/drawing/2014/main" id="{F73293E2-2019-4590-AE61-31A5E0748F04}"/>
              </a:ext>
            </a:extLst>
          </p:cNvPr>
          <p:cNvSpPr/>
          <p:nvPr/>
        </p:nvSpPr>
        <p:spPr>
          <a:xfrm>
            <a:off x="1924574" y="7712075"/>
            <a:ext cx="251292" cy="251301"/>
          </a:xfrm>
          <a:prstGeom prst="rect">
            <a:avLst/>
          </a:prstGeom>
          <a:blipFill>
            <a:blip r:embed="rId7" cstate="print"/>
            <a:stretch>
              <a:fillRect/>
            </a:stretch>
          </a:blipFill>
        </p:spPr>
        <p:txBody>
          <a:bodyPr wrap="square" lIns="0" tIns="0" rIns="0" bIns="0" rtlCol="0"/>
          <a:lstStyle/>
          <a:p>
            <a:endParaRPr/>
          </a:p>
        </p:txBody>
      </p:sp>
      <p:sp>
        <p:nvSpPr>
          <p:cNvPr id="125" name="object 2">
            <a:extLst>
              <a:ext uri="{FF2B5EF4-FFF2-40B4-BE49-F238E27FC236}">
                <a16:creationId xmlns:a16="http://schemas.microsoft.com/office/drawing/2014/main" id="{4EF28528-5E78-46A6-8251-5E227A4B7760}"/>
              </a:ext>
            </a:extLst>
          </p:cNvPr>
          <p:cNvSpPr/>
          <p:nvPr/>
        </p:nvSpPr>
        <p:spPr>
          <a:xfrm>
            <a:off x="1924574" y="9099336"/>
            <a:ext cx="251292" cy="251301"/>
          </a:xfrm>
          <a:prstGeom prst="rect">
            <a:avLst/>
          </a:prstGeom>
          <a:blipFill>
            <a:blip r:embed="rId7" cstate="print"/>
            <a:stretch>
              <a:fillRect/>
            </a:stretch>
          </a:blipFill>
        </p:spPr>
        <p:txBody>
          <a:bodyPr wrap="square" lIns="0" tIns="0" rIns="0" bIns="0" rtlCol="0"/>
          <a:lstStyle/>
          <a:p>
            <a:endParaRPr/>
          </a:p>
        </p:txBody>
      </p:sp>
      <p:sp>
        <p:nvSpPr>
          <p:cNvPr id="132" name="object 2">
            <a:extLst>
              <a:ext uri="{FF2B5EF4-FFF2-40B4-BE49-F238E27FC236}">
                <a16:creationId xmlns:a16="http://schemas.microsoft.com/office/drawing/2014/main" id="{2B58E2E1-CCE9-4A54-BFE7-C24EB751B460}"/>
              </a:ext>
            </a:extLst>
          </p:cNvPr>
          <p:cNvSpPr/>
          <p:nvPr/>
        </p:nvSpPr>
        <p:spPr>
          <a:xfrm>
            <a:off x="9846851" y="4892675"/>
            <a:ext cx="251292" cy="251301"/>
          </a:xfrm>
          <a:prstGeom prst="rect">
            <a:avLst/>
          </a:prstGeom>
          <a:blipFill>
            <a:blip r:embed="rId7" cstate="print"/>
            <a:stretch>
              <a:fillRect/>
            </a:stretch>
          </a:blipFill>
        </p:spPr>
        <p:txBody>
          <a:bodyPr wrap="square" lIns="0" tIns="0" rIns="0" bIns="0" rtlCol="0"/>
          <a:lstStyle/>
          <a:p>
            <a:endParaRPr/>
          </a:p>
        </p:txBody>
      </p:sp>
      <p:sp>
        <p:nvSpPr>
          <p:cNvPr id="134" name="object 2">
            <a:extLst>
              <a:ext uri="{FF2B5EF4-FFF2-40B4-BE49-F238E27FC236}">
                <a16:creationId xmlns:a16="http://schemas.microsoft.com/office/drawing/2014/main" id="{7229B3C6-74B9-40CD-8901-D093520BC572}"/>
              </a:ext>
            </a:extLst>
          </p:cNvPr>
          <p:cNvSpPr/>
          <p:nvPr/>
        </p:nvSpPr>
        <p:spPr>
          <a:xfrm>
            <a:off x="9877258" y="7689374"/>
            <a:ext cx="251292" cy="251301"/>
          </a:xfrm>
          <a:prstGeom prst="rect">
            <a:avLst/>
          </a:prstGeom>
          <a:blipFill>
            <a:blip r:embed="rId7" cstate="print"/>
            <a:stretch>
              <a:fillRect/>
            </a:stretch>
          </a:blipFill>
        </p:spPr>
        <p:txBody>
          <a:bodyPr wrap="square" lIns="0" tIns="0" rIns="0" bIns="0" rtlCol="0"/>
          <a:lstStyle/>
          <a:p>
            <a:endParaRPr/>
          </a:p>
        </p:txBody>
      </p:sp>
      <p:sp>
        <p:nvSpPr>
          <p:cNvPr id="135" name="object 2">
            <a:extLst>
              <a:ext uri="{FF2B5EF4-FFF2-40B4-BE49-F238E27FC236}">
                <a16:creationId xmlns:a16="http://schemas.microsoft.com/office/drawing/2014/main" id="{91366BA8-DA63-4E71-ADAA-B5285AD63303}"/>
              </a:ext>
            </a:extLst>
          </p:cNvPr>
          <p:cNvSpPr/>
          <p:nvPr/>
        </p:nvSpPr>
        <p:spPr>
          <a:xfrm>
            <a:off x="9885642" y="8984774"/>
            <a:ext cx="251292" cy="251301"/>
          </a:xfrm>
          <a:prstGeom prst="rect">
            <a:avLst/>
          </a:prstGeom>
          <a:blipFill>
            <a:blip r:embed="rId7" cstate="print"/>
            <a:stretch>
              <a:fillRect/>
            </a:stretch>
          </a:blipFill>
        </p:spPr>
        <p:txBody>
          <a:bodyPr wrap="square" lIns="0" tIns="0" rIns="0" bIns="0" rtlCol="0"/>
          <a:lstStyle/>
          <a:p>
            <a:endParaRPr/>
          </a:p>
        </p:txBody>
      </p:sp>
      <p:sp>
        <p:nvSpPr>
          <p:cNvPr id="58" name="Rettangolo con angoli arrotondati 57">
            <a:extLst>
              <a:ext uri="{FF2B5EF4-FFF2-40B4-BE49-F238E27FC236}">
                <a16:creationId xmlns:a16="http://schemas.microsoft.com/office/drawing/2014/main" id="{DD796B38-EC0C-4DCB-9C38-47C325987694}"/>
              </a:ext>
            </a:extLst>
          </p:cNvPr>
          <p:cNvSpPr/>
          <p:nvPr/>
        </p:nvSpPr>
        <p:spPr>
          <a:xfrm>
            <a:off x="13239721" y="1316754"/>
            <a:ext cx="1308129" cy="461184"/>
          </a:xfrm>
          <a:prstGeom prst="roundRect">
            <a:avLst/>
          </a:prstGeom>
          <a:solidFill>
            <a:srgbClr val="88DCD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a:solidFill>
                  <a:schemeClr val="tx1"/>
                </a:solidFill>
                <a:latin typeface="Lucida Sans" panose="020B0602030504020204" pitchFamily="34" charset="0"/>
                <a:cs typeface="Arial" panose="020B0604020202020204" pitchFamily="34" charset="0"/>
              </a:rPr>
              <a:t>FORTE</a:t>
            </a:r>
          </a:p>
        </p:txBody>
      </p:sp>
      <p:sp>
        <p:nvSpPr>
          <p:cNvPr id="62" name="object 31">
            <a:extLst>
              <a:ext uri="{FF2B5EF4-FFF2-40B4-BE49-F238E27FC236}">
                <a16:creationId xmlns:a16="http://schemas.microsoft.com/office/drawing/2014/main" id="{BF45E6E3-BDFD-4F74-B876-2C2F012DD239}"/>
              </a:ext>
            </a:extLst>
          </p:cNvPr>
          <p:cNvSpPr txBox="1"/>
          <p:nvPr/>
        </p:nvSpPr>
        <p:spPr>
          <a:xfrm>
            <a:off x="8622420" y="1401728"/>
            <a:ext cx="5779050" cy="381515"/>
          </a:xfrm>
          <a:prstGeom prst="rect">
            <a:avLst/>
          </a:prstGeom>
        </p:spPr>
        <p:txBody>
          <a:bodyPr vert="horz" wrap="square" lIns="0" tIns="12065" rIns="0" bIns="0" rtlCol="0">
            <a:spAutoFit/>
          </a:bodyPr>
          <a:lstStyle/>
          <a:p>
            <a:pPr marL="903605" marR="5080" indent="-891540" algn="ctr">
              <a:lnSpc>
                <a:spcPct val="100000"/>
              </a:lnSpc>
              <a:spcBef>
                <a:spcPts val="95"/>
              </a:spcBef>
            </a:pPr>
            <a:r>
              <a:rPr lang="it-IT" sz="2400" b="1" spc="-45" dirty="0">
                <a:latin typeface="Lucida Sans"/>
                <a:cs typeface="Lucida Sans"/>
              </a:rPr>
              <a:t>Grado di complessità:</a:t>
            </a:r>
            <a:endParaRPr sz="2400" b="1" dirty="0">
              <a:latin typeface="Lucida Sans"/>
              <a:cs typeface="Lucida Sans"/>
            </a:endParaRPr>
          </a:p>
        </p:txBody>
      </p:sp>
      <p:sp>
        <p:nvSpPr>
          <p:cNvPr id="50" name="CasellaDiTesto 49">
            <a:extLst>
              <a:ext uri="{FF2B5EF4-FFF2-40B4-BE49-F238E27FC236}">
                <a16:creationId xmlns:a16="http://schemas.microsoft.com/office/drawing/2014/main" id="{2E12A57F-CE2B-8A43-9E3D-689874EA4247}"/>
              </a:ext>
            </a:extLst>
          </p:cNvPr>
          <p:cNvSpPr txBox="1"/>
          <p:nvPr/>
        </p:nvSpPr>
        <p:spPr>
          <a:xfrm>
            <a:off x="2203450" y="8950527"/>
            <a:ext cx="6238084" cy="800219"/>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it-IT" sz="2800" dirty="0">
                <a:solidFill>
                  <a:prstClr val="black"/>
                </a:solidFill>
                <a:latin typeface="Lucida Sans" panose="020B0602030504020204" pitchFamily="34" charset="0"/>
              </a:rPr>
              <a:t>N</a:t>
            </a:r>
            <a:r>
              <a:rPr kumimoji="0" lang="it-IT" sz="2800" i="0" u="none" strike="noStrike" kern="1200" spc="0" normalizeH="0" baseline="0" noProof="0" dirty="0">
                <a:ln>
                  <a:noFill/>
                </a:ln>
                <a:solidFill>
                  <a:prstClr val="black"/>
                </a:solidFill>
                <a:effectLst/>
                <a:uLnTx/>
                <a:uFillTx/>
                <a:latin typeface="Lucida Sans" panose="020B0602030504020204" pitchFamily="34" charset="0"/>
              </a:rPr>
              <a:t>o standard di capitolato</a:t>
            </a:r>
            <a:endParaRPr kumimoji="0" lang="it-IT" sz="2800" i="0" u="none" strike="noStrike" kern="1200" cap="none" spc="0" normalizeH="0" baseline="0" dirty="0">
              <a:ln>
                <a:noFill/>
              </a:ln>
              <a:solidFill>
                <a:prstClr val="black"/>
              </a:solidFill>
              <a:effectLst/>
              <a:uLnTx/>
              <a:uFillTx/>
              <a:latin typeface="Lucida Sans" panose="020B0602030504020204" pitchFamily="34" charset="0"/>
            </a:endParaRPr>
          </a:p>
          <a:p>
            <a:endParaRPr lang="it-IT" dirty="0"/>
          </a:p>
        </p:txBody>
      </p:sp>
      <p:sp>
        <p:nvSpPr>
          <p:cNvPr id="51" name="CasellaDiTesto 50">
            <a:extLst>
              <a:ext uri="{FF2B5EF4-FFF2-40B4-BE49-F238E27FC236}">
                <a16:creationId xmlns:a16="http://schemas.microsoft.com/office/drawing/2014/main" id="{E10CCEC1-FE74-5D4C-9BD3-C79354F7DB2F}"/>
              </a:ext>
            </a:extLst>
          </p:cNvPr>
          <p:cNvSpPr txBox="1"/>
          <p:nvPr/>
        </p:nvSpPr>
        <p:spPr>
          <a:xfrm>
            <a:off x="10262278" y="8855075"/>
            <a:ext cx="8749395" cy="954107"/>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it-IT" sz="2800" dirty="0">
                <a:solidFill>
                  <a:prstClr val="black"/>
                </a:solidFill>
                <a:latin typeface="Lucida Sans" panose="020B0602030504020204" pitchFamily="34" charset="0"/>
              </a:rPr>
              <a:t>Tool: capitolato agile zero errori/chiarimenti</a:t>
            </a:r>
          </a:p>
          <a:p>
            <a:pPr marL="0" marR="0" lvl="0" indent="0" defTabSz="914400" rtl="0" eaLnBrk="1" fontAlgn="auto" latinLnBrk="0" hangingPunct="1">
              <a:lnSpc>
                <a:spcPct val="100000"/>
              </a:lnSpc>
              <a:spcBef>
                <a:spcPts val="0"/>
              </a:spcBef>
              <a:spcAft>
                <a:spcPts val="0"/>
              </a:spcAft>
              <a:buClrTx/>
              <a:buSzTx/>
              <a:buFontTx/>
              <a:buNone/>
              <a:tabLst/>
              <a:defRPr/>
            </a:pPr>
            <a:r>
              <a:rPr lang="it-IT" sz="2800" dirty="0">
                <a:solidFill>
                  <a:prstClr val="black"/>
                </a:solidFill>
                <a:latin typeface="Lucida Sans" panose="020B0602030504020204" pitchFamily="34" charset="0"/>
              </a:rPr>
              <a:t>individuazione standard di capitolato </a:t>
            </a:r>
          </a:p>
        </p:txBody>
      </p:sp>
      <p:grpSp>
        <p:nvGrpSpPr>
          <p:cNvPr id="52" name="Gruppo 51">
            <a:extLst>
              <a:ext uri="{FF2B5EF4-FFF2-40B4-BE49-F238E27FC236}">
                <a16:creationId xmlns:a16="http://schemas.microsoft.com/office/drawing/2014/main" id="{050BD095-B90F-4728-AFD2-CA9B67C5F547}"/>
              </a:ext>
            </a:extLst>
          </p:cNvPr>
          <p:cNvGrpSpPr/>
          <p:nvPr/>
        </p:nvGrpSpPr>
        <p:grpSpPr>
          <a:xfrm>
            <a:off x="2625256" y="3345144"/>
            <a:ext cx="3868368" cy="1340485"/>
            <a:chOff x="9778633" y="2624850"/>
            <a:chExt cx="3868368" cy="1340485"/>
          </a:xfrm>
          <a:solidFill>
            <a:srgbClr val="88DCD3"/>
          </a:solidFill>
        </p:grpSpPr>
        <p:sp>
          <p:nvSpPr>
            <p:cNvPr id="53" name="object 30">
              <a:extLst>
                <a:ext uri="{FF2B5EF4-FFF2-40B4-BE49-F238E27FC236}">
                  <a16:creationId xmlns:a16="http://schemas.microsoft.com/office/drawing/2014/main" id="{07BF6F1B-2506-4862-BD64-FE1F9ED4D099}"/>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grpFill/>
          </p:spPr>
          <p:txBody>
            <a:bodyPr wrap="square" lIns="0" tIns="0" rIns="0" bIns="0" rtlCol="0"/>
            <a:lstStyle/>
            <a:p>
              <a:endParaRPr dirty="0"/>
            </a:p>
          </p:txBody>
        </p:sp>
        <p:sp>
          <p:nvSpPr>
            <p:cNvPr id="55" name="object 31">
              <a:extLst>
                <a:ext uri="{FF2B5EF4-FFF2-40B4-BE49-F238E27FC236}">
                  <a16:creationId xmlns:a16="http://schemas.microsoft.com/office/drawing/2014/main" id="{B19204A7-D76C-40AF-9FC4-6EF5BC9AE18A}"/>
                </a:ext>
              </a:extLst>
            </p:cNvPr>
            <p:cNvSpPr txBox="1"/>
            <p:nvPr/>
          </p:nvSpPr>
          <p:spPr>
            <a:xfrm>
              <a:off x="9911737" y="3056060"/>
              <a:ext cx="3528174" cy="504625"/>
            </a:xfrm>
            <a:prstGeom prst="rect">
              <a:avLst/>
            </a:prstGeom>
            <a:grp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Criticità</a:t>
              </a:r>
              <a:endParaRPr sz="3200" b="1" dirty="0">
                <a:latin typeface="Lucida Sans"/>
                <a:cs typeface="Lucida Sans"/>
              </a:endParaRPr>
            </a:p>
          </p:txBody>
        </p:sp>
      </p:grpSp>
      <p:grpSp>
        <p:nvGrpSpPr>
          <p:cNvPr id="56" name="Gruppo 55">
            <a:extLst>
              <a:ext uri="{FF2B5EF4-FFF2-40B4-BE49-F238E27FC236}">
                <a16:creationId xmlns:a16="http://schemas.microsoft.com/office/drawing/2014/main" id="{5503CC3E-B225-4EDD-BB88-861B837718C1}"/>
              </a:ext>
            </a:extLst>
          </p:cNvPr>
          <p:cNvGrpSpPr/>
          <p:nvPr/>
        </p:nvGrpSpPr>
        <p:grpSpPr>
          <a:xfrm>
            <a:off x="10149014" y="3323590"/>
            <a:ext cx="5779050" cy="1340485"/>
            <a:chOff x="7733176" y="3494808"/>
            <a:chExt cx="5779050" cy="1340485"/>
          </a:xfrm>
          <a:solidFill>
            <a:srgbClr val="88DCD3"/>
          </a:solidFill>
        </p:grpSpPr>
        <p:sp>
          <p:nvSpPr>
            <p:cNvPr id="63" name="object 30">
              <a:extLst>
                <a:ext uri="{FF2B5EF4-FFF2-40B4-BE49-F238E27FC236}">
                  <a16:creationId xmlns:a16="http://schemas.microsoft.com/office/drawing/2014/main" id="{47C3912D-85ED-4E18-A36B-2AE9F758C402}"/>
                </a:ext>
              </a:extLst>
            </p:cNvPr>
            <p:cNvSpPr/>
            <p:nvPr/>
          </p:nvSpPr>
          <p:spPr>
            <a:xfrm>
              <a:off x="8636169" y="3494808"/>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grpFill/>
          </p:spPr>
          <p:txBody>
            <a:bodyPr wrap="square" lIns="0" tIns="0" rIns="0" bIns="0" rtlCol="0"/>
            <a:lstStyle/>
            <a:p>
              <a:endParaRPr dirty="0"/>
            </a:p>
          </p:txBody>
        </p:sp>
        <p:sp>
          <p:nvSpPr>
            <p:cNvPr id="64" name="object 31">
              <a:extLst>
                <a:ext uri="{FF2B5EF4-FFF2-40B4-BE49-F238E27FC236}">
                  <a16:creationId xmlns:a16="http://schemas.microsoft.com/office/drawing/2014/main" id="{C511CFEF-C9BB-435B-8969-F9324AD07189}"/>
                </a:ext>
              </a:extLst>
            </p:cNvPr>
            <p:cNvSpPr txBox="1"/>
            <p:nvPr/>
          </p:nvSpPr>
          <p:spPr>
            <a:xfrm>
              <a:off x="7733176" y="4093822"/>
              <a:ext cx="5779050"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endParaRPr sz="3200" b="1" dirty="0">
                <a:latin typeface="Lucida Sans"/>
                <a:cs typeface="Lucida Sans"/>
              </a:endParaRPr>
            </a:p>
          </p:txBody>
        </p:sp>
      </p:grpSp>
      <p:sp>
        <p:nvSpPr>
          <p:cNvPr id="66" name="object 31">
            <a:extLst>
              <a:ext uri="{FF2B5EF4-FFF2-40B4-BE49-F238E27FC236}">
                <a16:creationId xmlns:a16="http://schemas.microsoft.com/office/drawing/2014/main" id="{9A2A0A91-F6BF-4326-9AE1-783E470354F2}"/>
              </a:ext>
            </a:extLst>
          </p:cNvPr>
          <p:cNvSpPr txBox="1"/>
          <p:nvPr/>
        </p:nvSpPr>
        <p:spPr>
          <a:xfrm>
            <a:off x="10916316" y="3764185"/>
            <a:ext cx="4065340" cy="520014"/>
          </a:xfrm>
          <a:prstGeom prst="rect">
            <a:avLst/>
          </a:prstGeom>
        </p:spPr>
        <p:txBody>
          <a:bodyPr vert="horz" wrap="square" lIns="0" tIns="12065" rIns="0" bIns="0" rtlCol="0">
            <a:spAutoFit/>
          </a:bodyPr>
          <a:lstStyle/>
          <a:p>
            <a:pPr marL="903605" marR="5080" indent="-891540" algn="ctr">
              <a:lnSpc>
                <a:spcPct val="100000"/>
              </a:lnSpc>
              <a:spcBef>
                <a:spcPts val="95"/>
              </a:spcBef>
            </a:pPr>
            <a:r>
              <a:rPr lang="it-IT" sz="3300" b="1" spc="-45" dirty="0">
                <a:latin typeface="Lucida Sans"/>
                <a:cs typeface="Lucida Sans"/>
              </a:rPr>
              <a:t>Azioni</a:t>
            </a:r>
            <a:endParaRPr sz="3300" b="1" dirty="0">
              <a:latin typeface="Lucida Sans"/>
              <a:cs typeface="Lucida Sans"/>
            </a:endParaRPr>
          </a:p>
        </p:txBody>
      </p:sp>
    </p:spTree>
    <p:extLst>
      <p:ext uri="{BB962C8B-B14F-4D97-AF65-F5344CB8AC3E}">
        <p14:creationId xmlns:p14="http://schemas.microsoft.com/office/powerpoint/2010/main" val="2349818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40">
            <a:extLst>
              <a:ext uri="{FF2B5EF4-FFF2-40B4-BE49-F238E27FC236}">
                <a16:creationId xmlns:a16="http://schemas.microsoft.com/office/drawing/2014/main" id="{1091E763-0FA2-4BB4-8C7A-9E7E194952F6}"/>
              </a:ext>
            </a:extLst>
          </p:cNvPr>
          <p:cNvSpPr txBox="1">
            <a:spLocks noGrp="1"/>
          </p:cNvSpPr>
          <p:nvPr>
            <p:ph type="title"/>
          </p:nvPr>
        </p:nvSpPr>
        <p:spPr>
          <a:xfrm>
            <a:off x="583223" y="0"/>
            <a:ext cx="10322404" cy="2936060"/>
          </a:xfrm>
          <a:prstGeom prst="rect">
            <a:avLst/>
          </a:prstGeom>
        </p:spPr>
        <p:txBody>
          <a:bodyPr vert="horz" wrap="square" lIns="0" tIns="12065" rIns="0" bIns="0" rtlCol="0">
            <a:spAutoFit/>
          </a:bodyPr>
          <a:lstStyle/>
          <a:p>
            <a:pPr marL="12700">
              <a:lnSpc>
                <a:spcPct val="100000"/>
              </a:lnSpc>
              <a:spcBef>
                <a:spcPts val="95"/>
              </a:spcBef>
            </a:pPr>
            <a:r>
              <a:rPr lang="it-IT" sz="19000" spc="-95" dirty="0">
                <a:solidFill>
                  <a:srgbClr val="38C5B6"/>
                </a:solidFill>
              </a:rPr>
              <a:t>8</a:t>
            </a:r>
            <a:r>
              <a:rPr lang="it-IT" sz="3850" spc="-95" dirty="0"/>
              <a:t>Dal </a:t>
            </a:r>
            <a:r>
              <a:rPr lang="it-IT" spc="-95" dirty="0"/>
              <a:t>Modulo 1 al Modulo 2</a:t>
            </a:r>
            <a:endParaRPr lang="it-IT" sz="3850" dirty="0"/>
          </a:p>
        </p:txBody>
      </p:sp>
      <p:sp>
        <p:nvSpPr>
          <p:cNvPr id="54" name="object 36">
            <a:extLst>
              <a:ext uri="{FF2B5EF4-FFF2-40B4-BE49-F238E27FC236}">
                <a16:creationId xmlns:a16="http://schemas.microsoft.com/office/drawing/2014/main" id="{1B7103E6-F859-4F7D-8D62-D77377E9F4C6}"/>
              </a:ext>
            </a:extLst>
          </p:cNvPr>
          <p:cNvSpPr/>
          <p:nvPr/>
        </p:nvSpPr>
        <p:spPr>
          <a:xfrm rot="16200000" flipH="1">
            <a:off x="8231631" y="2135798"/>
            <a:ext cx="1108635" cy="16985590"/>
          </a:xfrm>
          <a:custGeom>
            <a:avLst/>
            <a:gdLst/>
            <a:ahLst/>
            <a:cxnLst/>
            <a:rect l="l" t="t" r="r" b="b"/>
            <a:pathLst>
              <a:path h="513079">
                <a:moveTo>
                  <a:pt x="0" y="0"/>
                </a:moveTo>
                <a:lnTo>
                  <a:pt x="0" y="513073"/>
                </a:lnTo>
              </a:path>
            </a:pathLst>
          </a:custGeom>
          <a:ln w="28575">
            <a:solidFill>
              <a:srgbClr val="000000"/>
            </a:solidFill>
            <a:prstDash val="dash"/>
          </a:ln>
        </p:spPr>
        <p:txBody>
          <a:bodyPr wrap="square" lIns="0" tIns="0" rIns="0" bIns="0" rtlCol="0"/>
          <a:lstStyle/>
          <a:p>
            <a:endParaRPr/>
          </a:p>
        </p:txBody>
      </p:sp>
      <p:sp>
        <p:nvSpPr>
          <p:cNvPr id="87" name="object 4">
            <a:extLst>
              <a:ext uri="{FF2B5EF4-FFF2-40B4-BE49-F238E27FC236}">
                <a16:creationId xmlns:a16="http://schemas.microsoft.com/office/drawing/2014/main" id="{9C97E531-EE75-4E00-A00B-FF3E5C246CCE}"/>
              </a:ext>
            </a:extLst>
          </p:cNvPr>
          <p:cNvSpPr/>
          <p:nvPr/>
        </p:nvSpPr>
        <p:spPr>
          <a:xfrm>
            <a:off x="18745502" y="10380269"/>
            <a:ext cx="349612" cy="93984"/>
          </a:xfrm>
          <a:prstGeom prst="rect">
            <a:avLst/>
          </a:prstGeom>
          <a:blipFill>
            <a:blip r:embed="rId2" cstate="print"/>
            <a:stretch>
              <a:fillRect/>
            </a:stretch>
          </a:blipFill>
        </p:spPr>
        <p:txBody>
          <a:bodyPr wrap="square" lIns="0" tIns="0" rIns="0" bIns="0" rtlCol="0"/>
          <a:lstStyle/>
          <a:p>
            <a:endParaRPr/>
          </a:p>
        </p:txBody>
      </p:sp>
      <p:sp>
        <p:nvSpPr>
          <p:cNvPr id="88" name="object 5">
            <a:extLst>
              <a:ext uri="{FF2B5EF4-FFF2-40B4-BE49-F238E27FC236}">
                <a16:creationId xmlns:a16="http://schemas.microsoft.com/office/drawing/2014/main" id="{8CD7421E-A001-40DE-A63B-FC4E83AB0A88}"/>
              </a:ext>
            </a:extLst>
          </p:cNvPr>
          <p:cNvSpPr/>
          <p:nvPr/>
        </p:nvSpPr>
        <p:spPr>
          <a:xfrm>
            <a:off x="19153227" y="10379123"/>
            <a:ext cx="272515" cy="96803"/>
          </a:xfrm>
          <a:prstGeom prst="rect">
            <a:avLst/>
          </a:prstGeom>
          <a:blipFill>
            <a:blip r:embed="rId3" cstate="print"/>
            <a:stretch>
              <a:fillRect/>
            </a:stretch>
          </a:blipFill>
        </p:spPr>
        <p:txBody>
          <a:bodyPr wrap="square" lIns="0" tIns="0" rIns="0" bIns="0" rtlCol="0"/>
          <a:lstStyle/>
          <a:p>
            <a:endParaRPr/>
          </a:p>
        </p:txBody>
      </p:sp>
      <p:sp>
        <p:nvSpPr>
          <p:cNvPr id="89" name="object 6">
            <a:extLst>
              <a:ext uri="{FF2B5EF4-FFF2-40B4-BE49-F238E27FC236}">
                <a16:creationId xmlns:a16="http://schemas.microsoft.com/office/drawing/2014/main" id="{64B7E7EA-49AB-4D6F-A1A1-E91886DCF99C}"/>
              </a:ext>
            </a:extLst>
          </p:cNvPr>
          <p:cNvSpPr/>
          <p:nvPr/>
        </p:nvSpPr>
        <p:spPr>
          <a:xfrm>
            <a:off x="1874547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90" name="object 7">
            <a:extLst>
              <a:ext uri="{FF2B5EF4-FFF2-40B4-BE49-F238E27FC236}">
                <a16:creationId xmlns:a16="http://schemas.microsoft.com/office/drawing/2014/main" id="{BE98963E-41D0-40CB-9A48-69530364CDDC}"/>
              </a:ext>
            </a:extLst>
          </p:cNvPr>
          <p:cNvSpPr/>
          <p:nvPr/>
        </p:nvSpPr>
        <p:spPr>
          <a:xfrm>
            <a:off x="1883711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91" name="object 8">
            <a:extLst>
              <a:ext uri="{FF2B5EF4-FFF2-40B4-BE49-F238E27FC236}">
                <a16:creationId xmlns:a16="http://schemas.microsoft.com/office/drawing/2014/main" id="{8DEE673A-55C6-4480-B5F0-35D8ED1E03AA}"/>
              </a:ext>
            </a:extLst>
          </p:cNvPr>
          <p:cNvSpPr/>
          <p:nvPr/>
        </p:nvSpPr>
        <p:spPr>
          <a:xfrm>
            <a:off x="1883711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92" name="object 9">
            <a:extLst>
              <a:ext uri="{FF2B5EF4-FFF2-40B4-BE49-F238E27FC236}">
                <a16:creationId xmlns:a16="http://schemas.microsoft.com/office/drawing/2014/main" id="{AA4C37AE-9E7B-4A3B-BCE1-7874DBCF8F56}"/>
              </a:ext>
            </a:extLst>
          </p:cNvPr>
          <p:cNvSpPr/>
          <p:nvPr/>
        </p:nvSpPr>
        <p:spPr>
          <a:xfrm>
            <a:off x="1883711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93" name="object 10">
            <a:extLst>
              <a:ext uri="{FF2B5EF4-FFF2-40B4-BE49-F238E27FC236}">
                <a16:creationId xmlns:a16="http://schemas.microsoft.com/office/drawing/2014/main" id="{1061DF00-85A5-4590-9B72-D8CFEFC1D3DA}"/>
              </a:ext>
            </a:extLst>
          </p:cNvPr>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94" name="object 11">
            <a:extLst>
              <a:ext uri="{FF2B5EF4-FFF2-40B4-BE49-F238E27FC236}">
                <a16:creationId xmlns:a16="http://schemas.microsoft.com/office/drawing/2014/main" id="{00C76EE7-CD62-4DB1-8AEE-D5AFA01AFAF5}"/>
              </a:ext>
            </a:extLst>
          </p:cNvPr>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95" name="object 12">
            <a:extLst>
              <a:ext uri="{FF2B5EF4-FFF2-40B4-BE49-F238E27FC236}">
                <a16:creationId xmlns:a16="http://schemas.microsoft.com/office/drawing/2014/main" id="{8D951ACA-7192-4304-AC4E-B642DAD49D5E}"/>
              </a:ext>
            </a:extLst>
          </p:cNvPr>
          <p:cNvSpPr/>
          <p:nvPr/>
        </p:nvSpPr>
        <p:spPr>
          <a:xfrm>
            <a:off x="1893066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96" name="object 13">
            <a:extLst>
              <a:ext uri="{FF2B5EF4-FFF2-40B4-BE49-F238E27FC236}">
                <a16:creationId xmlns:a16="http://schemas.microsoft.com/office/drawing/2014/main" id="{74290360-617D-4F3A-9111-744E1F0F2DE3}"/>
              </a:ext>
            </a:extLst>
          </p:cNvPr>
          <p:cNvSpPr/>
          <p:nvPr/>
        </p:nvSpPr>
        <p:spPr>
          <a:xfrm>
            <a:off x="19036875"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97" name="object 14">
            <a:extLst>
              <a:ext uri="{FF2B5EF4-FFF2-40B4-BE49-F238E27FC236}">
                <a16:creationId xmlns:a16="http://schemas.microsoft.com/office/drawing/2014/main" id="{46931A2F-B53E-4044-B4A1-07E7E89BE3FA}"/>
              </a:ext>
            </a:extLst>
          </p:cNvPr>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98" name="object 15">
            <a:extLst>
              <a:ext uri="{FF2B5EF4-FFF2-40B4-BE49-F238E27FC236}">
                <a16:creationId xmlns:a16="http://schemas.microsoft.com/office/drawing/2014/main" id="{A59C14F5-D126-48F6-85F5-C15D161E7EF8}"/>
              </a:ext>
            </a:extLst>
          </p:cNvPr>
          <p:cNvSpPr/>
          <p:nvPr/>
        </p:nvSpPr>
        <p:spPr>
          <a:xfrm>
            <a:off x="1924919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99" name="object 16">
            <a:extLst>
              <a:ext uri="{FF2B5EF4-FFF2-40B4-BE49-F238E27FC236}">
                <a16:creationId xmlns:a16="http://schemas.microsoft.com/office/drawing/2014/main" id="{32B0FCC0-68C1-4A18-87C0-64DEC84DE498}"/>
              </a:ext>
            </a:extLst>
          </p:cNvPr>
          <p:cNvSpPr/>
          <p:nvPr/>
        </p:nvSpPr>
        <p:spPr>
          <a:xfrm>
            <a:off x="18745471" y="10715898"/>
            <a:ext cx="469022" cy="96804"/>
          </a:xfrm>
          <a:prstGeom prst="rect">
            <a:avLst/>
          </a:prstGeom>
          <a:blipFill>
            <a:blip r:embed="rId4" cstate="print"/>
            <a:stretch>
              <a:fillRect/>
            </a:stretch>
          </a:blipFill>
        </p:spPr>
        <p:txBody>
          <a:bodyPr wrap="square" lIns="0" tIns="0" rIns="0" bIns="0" rtlCol="0"/>
          <a:lstStyle/>
          <a:p>
            <a:endParaRPr/>
          </a:p>
        </p:txBody>
      </p:sp>
      <p:sp>
        <p:nvSpPr>
          <p:cNvPr id="100" name="object 17">
            <a:extLst>
              <a:ext uri="{FF2B5EF4-FFF2-40B4-BE49-F238E27FC236}">
                <a16:creationId xmlns:a16="http://schemas.microsoft.com/office/drawing/2014/main" id="{7DB0C7BB-7B9C-4D86-BC94-94A1C5886AB7}"/>
              </a:ext>
            </a:extLst>
          </p:cNvPr>
          <p:cNvSpPr/>
          <p:nvPr/>
        </p:nvSpPr>
        <p:spPr>
          <a:xfrm>
            <a:off x="19233833" y="10717583"/>
            <a:ext cx="290493" cy="93433"/>
          </a:xfrm>
          <a:prstGeom prst="rect">
            <a:avLst/>
          </a:prstGeom>
          <a:blipFill>
            <a:blip r:embed="rId5" cstate="print"/>
            <a:stretch>
              <a:fillRect/>
            </a:stretch>
          </a:blipFill>
        </p:spPr>
        <p:txBody>
          <a:bodyPr wrap="square" lIns="0" tIns="0" rIns="0" bIns="0" rtlCol="0"/>
          <a:lstStyle/>
          <a:p>
            <a:endParaRPr/>
          </a:p>
        </p:txBody>
      </p:sp>
      <p:sp>
        <p:nvSpPr>
          <p:cNvPr id="101" name="object 18">
            <a:extLst>
              <a:ext uri="{FF2B5EF4-FFF2-40B4-BE49-F238E27FC236}">
                <a16:creationId xmlns:a16="http://schemas.microsoft.com/office/drawing/2014/main" id="{D61F8300-1303-4056-BE34-49E564071793}"/>
              </a:ext>
            </a:extLst>
          </p:cNvPr>
          <p:cNvSpPr/>
          <p:nvPr/>
        </p:nvSpPr>
        <p:spPr>
          <a:xfrm>
            <a:off x="19544641" y="10717583"/>
            <a:ext cx="266306" cy="93433"/>
          </a:xfrm>
          <a:prstGeom prst="rect">
            <a:avLst/>
          </a:prstGeom>
          <a:blipFill>
            <a:blip r:embed="rId6" cstate="print"/>
            <a:stretch>
              <a:fillRect/>
            </a:stretch>
          </a:blipFill>
        </p:spPr>
        <p:txBody>
          <a:bodyPr wrap="square" lIns="0" tIns="0" rIns="0" bIns="0" rtlCol="0"/>
          <a:lstStyle/>
          <a:p>
            <a:endParaRPr/>
          </a:p>
        </p:txBody>
      </p:sp>
      <p:sp>
        <p:nvSpPr>
          <p:cNvPr id="102" name="object 19">
            <a:extLst>
              <a:ext uri="{FF2B5EF4-FFF2-40B4-BE49-F238E27FC236}">
                <a16:creationId xmlns:a16="http://schemas.microsoft.com/office/drawing/2014/main" id="{289819AA-08F2-425B-8475-6D8CCD6C3277}"/>
              </a:ext>
            </a:extLst>
          </p:cNvPr>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103" name="object 20">
            <a:extLst>
              <a:ext uri="{FF2B5EF4-FFF2-40B4-BE49-F238E27FC236}">
                <a16:creationId xmlns:a16="http://schemas.microsoft.com/office/drawing/2014/main" id="{FC5E3F8F-792C-4EBE-BAB7-8E905129F989}"/>
              </a:ext>
            </a:extLst>
          </p:cNvPr>
          <p:cNvSpPr/>
          <p:nvPr/>
        </p:nvSpPr>
        <p:spPr>
          <a:xfrm>
            <a:off x="17832754"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01A9E6">
              <a:alpha val="79998"/>
            </a:srgbClr>
          </a:solidFill>
        </p:spPr>
        <p:txBody>
          <a:bodyPr wrap="square" lIns="0" tIns="0" rIns="0" bIns="0" rtlCol="0"/>
          <a:lstStyle/>
          <a:p>
            <a:endParaRPr/>
          </a:p>
        </p:txBody>
      </p:sp>
      <p:sp>
        <p:nvSpPr>
          <p:cNvPr id="104" name="object 21">
            <a:extLst>
              <a:ext uri="{FF2B5EF4-FFF2-40B4-BE49-F238E27FC236}">
                <a16:creationId xmlns:a16="http://schemas.microsoft.com/office/drawing/2014/main" id="{47D5C8A0-EE7A-49E9-8EAC-C321F3CBAA01}"/>
              </a:ext>
            </a:extLst>
          </p:cNvPr>
          <p:cNvSpPr/>
          <p:nvPr/>
        </p:nvSpPr>
        <p:spPr>
          <a:xfrm>
            <a:off x="17591098"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971B67">
              <a:alpha val="79998"/>
            </a:srgbClr>
          </a:solidFill>
        </p:spPr>
        <p:txBody>
          <a:bodyPr wrap="square" lIns="0" tIns="0" rIns="0" bIns="0" rtlCol="0"/>
          <a:lstStyle/>
          <a:p>
            <a:endParaRPr/>
          </a:p>
        </p:txBody>
      </p:sp>
      <p:sp>
        <p:nvSpPr>
          <p:cNvPr id="105" name="object 22">
            <a:extLst>
              <a:ext uri="{FF2B5EF4-FFF2-40B4-BE49-F238E27FC236}">
                <a16:creationId xmlns:a16="http://schemas.microsoft.com/office/drawing/2014/main" id="{A63C4E84-FCC9-41E9-9A50-4C331BB39A35}"/>
              </a:ext>
            </a:extLst>
          </p:cNvPr>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sp>
        <p:nvSpPr>
          <p:cNvPr id="70" name="object 24">
            <a:extLst>
              <a:ext uri="{FF2B5EF4-FFF2-40B4-BE49-F238E27FC236}">
                <a16:creationId xmlns:a16="http://schemas.microsoft.com/office/drawing/2014/main" id="{C9970B32-4778-4FAC-8660-E431BB33D276}"/>
              </a:ext>
            </a:extLst>
          </p:cNvPr>
          <p:cNvSpPr/>
          <p:nvPr/>
        </p:nvSpPr>
        <p:spPr>
          <a:xfrm>
            <a:off x="17637892" y="0"/>
            <a:ext cx="2466340" cy="4926965"/>
          </a:xfrm>
          <a:custGeom>
            <a:avLst/>
            <a:gdLst/>
            <a:ahLst/>
            <a:cxnLst/>
            <a:rect l="l" t="t" r="r" b="b"/>
            <a:pathLst>
              <a:path w="2466340" h="4926965">
                <a:moveTo>
                  <a:pt x="2466206" y="0"/>
                </a:moveTo>
                <a:lnTo>
                  <a:pt x="868062" y="0"/>
                </a:lnTo>
                <a:lnTo>
                  <a:pt x="837567" y="12743"/>
                </a:lnTo>
                <a:lnTo>
                  <a:pt x="795577" y="32023"/>
                </a:lnTo>
                <a:lnTo>
                  <a:pt x="754373" y="52692"/>
                </a:lnTo>
                <a:lnTo>
                  <a:pt x="713985" y="74720"/>
                </a:lnTo>
                <a:lnTo>
                  <a:pt x="674443" y="98077"/>
                </a:lnTo>
                <a:lnTo>
                  <a:pt x="635778" y="122733"/>
                </a:lnTo>
                <a:lnTo>
                  <a:pt x="598020" y="148660"/>
                </a:lnTo>
                <a:lnTo>
                  <a:pt x="561201" y="175827"/>
                </a:lnTo>
                <a:lnTo>
                  <a:pt x="525350" y="204206"/>
                </a:lnTo>
                <a:lnTo>
                  <a:pt x="490499" y="233766"/>
                </a:lnTo>
                <a:lnTo>
                  <a:pt x="456677" y="264478"/>
                </a:lnTo>
                <a:lnTo>
                  <a:pt x="423915" y="296313"/>
                </a:lnTo>
                <a:lnTo>
                  <a:pt x="392245" y="329241"/>
                </a:lnTo>
                <a:lnTo>
                  <a:pt x="361696" y="363232"/>
                </a:lnTo>
                <a:lnTo>
                  <a:pt x="332299" y="398257"/>
                </a:lnTo>
                <a:lnTo>
                  <a:pt x="304084" y="434287"/>
                </a:lnTo>
                <a:lnTo>
                  <a:pt x="277083" y="471291"/>
                </a:lnTo>
                <a:lnTo>
                  <a:pt x="251325" y="509241"/>
                </a:lnTo>
                <a:lnTo>
                  <a:pt x="226842" y="548107"/>
                </a:lnTo>
                <a:lnTo>
                  <a:pt x="203663" y="587859"/>
                </a:lnTo>
                <a:lnTo>
                  <a:pt x="181820" y="628468"/>
                </a:lnTo>
                <a:lnTo>
                  <a:pt x="161342" y="669904"/>
                </a:lnTo>
                <a:lnTo>
                  <a:pt x="142261" y="712138"/>
                </a:lnTo>
                <a:lnTo>
                  <a:pt x="124607" y="755140"/>
                </a:lnTo>
                <a:lnTo>
                  <a:pt x="108411" y="798881"/>
                </a:lnTo>
                <a:lnTo>
                  <a:pt x="93703" y="843331"/>
                </a:lnTo>
                <a:lnTo>
                  <a:pt x="80513" y="888460"/>
                </a:lnTo>
                <a:lnTo>
                  <a:pt x="68873" y="934240"/>
                </a:lnTo>
                <a:lnTo>
                  <a:pt x="58812" y="980640"/>
                </a:lnTo>
                <a:lnTo>
                  <a:pt x="50362" y="1027631"/>
                </a:lnTo>
                <a:lnTo>
                  <a:pt x="43553" y="1075184"/>
                </a:lnTo>
                <a:lnTo>
                  <a:pt x="38415" y="1123268"/>
                </a:lnTo>
                <a:lnTo>
                  <a:pt x="34979" y="1171855"/>
                </a:lnTo>
                <a:lnTo>
                  <a:pt x="33276" y="1220915"/>
                </a:lnTo>
                <a:lnTo>
                  <a:pt x="33147" y="1252309"/>
                </a:lnTo>
                <a:lnTo>
                  <a:pt x="33788" y="1283527"/>
                </a:lnTo>
                <a:lnTo>
                  <a:pt x="35142" y="1314574"/>
                </a:lnTo>
                <a:lnTo>
                  <a:pt x="37150" y="1345456"/>
                </a:lnTo>
                <a:lnTo>
                  <a:pt x="0" y="3560833"/>
                </a:lnTo>
                <a:lnTo>
                  <a:pt x="39" y="3609016"/>
                </a:lnTo>
                <a:lnTo>
                  <a:pt x="1763" y="3656801"/>
                </a:lnTo>
                <a:lnTo>
                  <a:pt x="5142" y="3704158"/>
                </a:lnTo>
                <a:lnTo>
                  <a:pt x="10149" y="3751059"/>
                </a:lnTo>
                <a:lnTo>
                  <a:pt x="16756" y="3797475"/>
                </a:lnTo>
                <a:lnTo>
                  <a:pt x="24935" y="3843377"/>
                </a:lnTo>
                <a:lnTo>
                  <a:pt x="34658" y="3888736"/>
                </a:lnTo>
                <a:lnTo>
                  <a:pt x="45897" y="3933524"/>
                </a:lnTo>
                <a:lnTo>
                  <a:pt x="58625" y="3977710"/>
                </a:lnTo>
                <a:lnTo>
                  <a:pt x="72812" y="4021267"/>
                </a:lnTo>
                <a:lnTo>
                  <a:pt x="88432" y="4064166"/>
                </a:lnTo>
                <a:lnTo>
                  <a:pt x="105456" y="4106377"/>
                </a:lnTo>
                <a:lnTo>
                  <a:pt x="123857" y="4147872"/>
                </a:lnTo>
                <a:lnTo>
                  <a:pt x="143606" y="4188622"/>
                </a:lnTo>
                <a:lnTo>
                  <a:pt x="164676" y="4228598"/>
                </a:lnTo>
                <a:lnTo>
                  <a:pt x="187038" y="4267771"/>
                </a:lnTo>
                <a:lnTo>
                  <a:pt x="210665" y="4306112"/>
                </a:lnTo>
                <a:lnTo>
                  <a:pt x="235588" y="4343675"/>
                </a:lnTo>
                <a:lnTo>
                  <a:pt x="261691" y="4380300"/>
                </a:lnTo>
                <a:lnTo>
                  <a:pt x="288971" y="4415997"/>
                </a:lnTo>
                <a:lnTo>
                  <a:pt x="317263" y="4450582"/>
                </a:lnTo>
                <a:lnTo>
                  <a:pt x="346795" y="4484331"/>
                </a:lnTo>
                <a:lnTo>
                  <a:pt x="377424" y="4517075"/>
                </a:lnTo>
                <a:lnTo>
                  <a:pt x="409122" y="4548785"/>
                </a:lnTo>
                <a:lnTo>
                  <a:pt x="441862" y="4579432"/>
                </a:lnTo>
                <a:lnTo>
                  <a:pt x="475738" y="4609089"/>
                </a:lnTo>
                <a:lnTo>
                  <a:pt x="510449" y="4637496"/>
                </a:lnTo>
                <a:lnTo>
                  <a:pt x="546108" y="4664750"/>
                </a:lnTo>
                <a:lnTo>
                  <a:pt x="582687" y="4690824"/>
                </a:lnTo>
                <a:lnTo>
                  <a:pt x="620202" y="4715715"/>
                </a:lnTo>
                <a:lnTo>
                  <a:pt x="658603" y="4739379"/>
                </a:lnTo>
                <a:lnTo>
                  <a:pt x="697850" y="4761778"/>
                </a:lnTo>
                <a:lnTo>
                  <a:pt x="737914" y="4782882"/>
                </a:lnTo>
                <a:lnTo>
                  <a:pt x="778769" y="4802664"/>
                </a:lnTo>
                <a:lnTo>
                  <a:pt x="820385" y="4821094"/>
                </a:lnTo>
                <a:lnTo>
                  <a:pt x="862736" y="4838144"/>
                </a:lnTo>
                <a:lnTo>
                  <a:pt x="905793" y="4853784"/>
                </a:lnTo>
                <a:lnTo>
                  <a:pt x="949528" y="4867985"/>
                </a:lnTo>
                <a:lnTo>
                  <a:pt x="993913" y="4880720"/>
                </a:lnTo>
                <a:lnTo>
                  <a:pt x="1038921" y="4891958"/>
                </a:lnTo>
                <a:lnTo>
                  <a:pt x="1084523" y="4901672"/>
                </a:lnTo>
                <a:lnTo>
                  <a:pt x="1130691" y="4909831"/>
                </a:lnTo>
                <a:lnTo>
                  <a:pt x="1177399" y="4916408"/>
                </a:lnTo>
                <a:lnTo>
                  <a:pt x="1224616" y="4921373"/>
                </a:lnTo>
                <a:lnTo>
                  <a:pt x="1272317" y="4924697"/>
                </a:lnTo>
                <a:lnTo>
                  <a:pt x="1320472" y="4926352"/>
                </a:lnTo>
                <a:lnTo>
                  <a:pt x="1368656" y="4926313"/>
                </a:lnTo>
                <a:lnTo>
                  <a:pt x="1416441" y="4924590"/>
                </a:lnTo>
                <a:lnTo>
                  <a:pt x="1463799" y="4921211"/>
                </a:lnTo>
                <a:lnTo>
                  <a:pt x="1510701" y="4916204"/>
                </a:lnTo>
                <a:lnTo>
                  <a:pt x="1557117" y="4909597"/>
                </a:lnTo>
                <a:lnTo>
                  <a:pt x="1603020" y="4901419"/>
                </a:lnTo>
                <a:lnTo>
                  <a:pt x="1648379" y="4891696"/>
                </a:lnTo>
                <a:lnTo>
                  <a:pt x="1693166" y="4880457"/>
                </a:lnTo>
                <a:lnTo>
                  <a:pt x="1737353" y="4867730"/>
                </a:lnTo>
                <a:lnTo>
                  <a:pt x="1780911" y="4853542"/>
                </a:lnTo>
                <a:lnTo>
                  <a:pt x="1823809" y="4837922"/>
                </a:lnTo>
                <a:lnTo>
                  <a:pt x="1866021" y="4820898"/>
                </a:lnTo>
                <a:lnTo>
                  <a:pt x="1907516" y="4802497"/>
                </a:lnTo>
                <a:lnTo>
                  <a:pt x="1948266" y="4782748"/>
                </a:lnTo>
                <a:lnTo>
                  <a:pt x="1988242" y="4761678"/>
                </a:lnTo>
                <a:lnTo>
                  <a:pt x="2027415" y="4739315"/>
                </a:lnTo>
                <a:lnTo>
                  <a:pt x="2065756" y="4715688"/>
                </a:lnTo>
                <a:lnTo>
                  <a:pt x="2103248" y="4690816"/>
                </a:lnTo>
                <a:lnTo>
                  <a:pt x="2139883" y="4664708"/>
                </a:lnTo>
                <a:lnTo>
                  <a:pt x="2175590" y="4637423"/>
                </a:lnTo>
                <a:lnTo>
                  <a:pt x="2210342" y="4608988"/>
                </a:lnTo>
                <a:lnTo>
                  <a:pt x="2243975" y="4579557"/>
                </a:lnTo>
                <a:lnTo>
                  <a:pt x="2276719" y="4548927"/>
                </a:lnTo>
                <a:lnTo>
                  <a:pt x="2308430" y="4517229"/>
                </a:lnTo>
                <a:lnTo>
                  <a:pt x="2339077" y="4484489"/>
                </a:lnTo>
                <a:lnTo>
                  <a:pt x="2368758" y="4450582"/>
                </a:lnTo>
                <a:lnTo>
                  <a:pt x="2397175" y="4415856"/>
                </a:lnTo>
                <a:lnTo>
                  <a:pt x="2424436" y="4380184"/>
                </a:lnTo>
                <a:lnTo>
                  <a:pt x="2450515" y="4343593"/>
                </a:lnTo>
                <a:lnTo>
                  <a:pt x="2466206" y="4319943"/>
                </a:lnTo>
                <a:lnTo>
                  <a:pt x="2466206" y="0"/>
                </a:lnTo>
                <a:close/>
              </a:path>
            </a:pathLst>
          </a:custGeom>
          <a:solidFill>
            <a:srgbClr val="01A9E6">
              <a:alpha val="29998"/>
            </a:srgbClr>
          </a:solidFill>
        </p:spPr>
        <p:txBody>
          <a:bodyPr wrap="square" lIns="0" tIns="0" rIns="0" bIns="0" rtlCol="0"/>
          <a:lstStyle/>
          <a:p>
            <a:endParaRPr/>
          </a:p>
        </p:txBody>
      </p:sp>
      <p:sp>
        <p:nvSpPr>
          <p:cNvPr id="72" name="object 25">
            <a:extLst>
              <a:ext uri="{FF2B5EF4-FFF2-40B4-BE49-F238E27FC236}">
                <a16:creationId xmlns:a16="http://schemas.microsoft.com/office/drawing/2014/main" id="{B75155BF-7363-4040-9D74-DA76428ADDCC}"/>
              </a:ext>
            </a:extLst>
          </p:cNvPr>
          <p:cNvSpPr/>
          <p:nvPr/>
        </p:nvSpPr>
        <p:spPr>
          <a:xfrm>
            <a:off x="15181831" y="0"/>
            <a:ext cx="4922520" cy="2470785"/>
          </a:xfrm>
          <a:custGeom>
            <a:avLst/>
            <a:gdLst/>
            <a:ahLst/>
            <a:cxnLst/>
            <a:rect l="l" t="t" r="r" b="b"/>
            <a:pathLst>
              <a:path w="4922519" h="2470785">
                <a:moveTo>
                  <a:pt x="4922267" y="0"/>
                </a:moveTo>
                <a:lnTo>
                  <a:pt x="554286" y="0"/>
                </a:lnTo>
                <a:lnTo>
                  <a:pt x="546168" y="5784"/>
                </a:lnTo>
                <a:lnTo>
                  <a:pt x="510495" y="33039"/>
                </a:lnTo>
                <a:lnTo>
                  <a:pt x="475770" y="61446"/>
                </a:lnTo>
                <a:lnTo>
                  <a:pt x="442020" y="90978"/>
                </a:lnTo>
                <a:lnTo>
                  <a:pt x="409276" y="121608"/>
                </a:lnTo>
                <a:lnTo>
                  <a:pt x="377566" y="153307"/>
                </a:lnTo>
                <a:lnTo>
                  <a:pt x="346919" y="186047"/>
                </a:lnTo>
                <a:lnTo>
                  <a:pt x="317363" y="219800"/>
                </a:lnTo>
                <a:lnTo>
                  <a:pt x="288928" y="254539"/>
                </a:lnTo>
                <a:lnTo>
                  <a:pt x="261643" y="290236"/>
                </a:lnTo>
                <a:lnTo>
                  <a:pt x="235536" y="326862"/>
                </a:lnTo>
                <a:lnTo>
                  <a:pt x="210636" y="364389"/>
                </a:lnTo>
                <a:lnTo>
                  <a:pt x="186972" y="402790"/>
                </a:lnTo>
                <a:lnTo>
                  <a:pt x="164574" y="442037"/>
                </a:lnTo>
                <a:lnTo>
                  <a:pt x="143469" y="482102"/>
                </a:lnTo>
                <a:lnTo>
                  <a:pt x="123687" y="522957"/>
                </a:lnTo>
                <a:lnTo>
                  <a:pt x="105257" y="564574"/>
                </a:lnTo>
                <a:lnTo>
                  <a:pt x="88208" y="606924"/>
                </a:lnTo>
                <a:lnTo>
                  <a:pt x="72568" y="649981"/>
                </a:lnTo>
                <a:lnTo>
                  <a:pt x="58366" y="693716"/>
                </a:lnTo>
                <a:lnTo>
                  <a:pt x="45631" y="738101"/>
                </a:lnTo>
                <a:lnTo>
                  <a:pt x="34393" y="783109"/>
                </a:lnTo>
                <a:lnTo>
                  <a:pt x="24680" y="828711"/>
                </a:lnTo>
                <a:lnTo>
                  <a:pt x="16520" y="874879"/>
                </a:lnTo>
                <a:lnTo>
                  <a:pt x="9944" y="921586"/>
                </a:lnTo>
                <a:lnTo>
                  <a:pt x="4979" y="968803"/>
                </a:lnTo>
                <a:lnTo>
                  <a:pt x="1654" y="1016503"/>
                </a:lnTo>
                <a:lnTo>
                  <a:pt x="0" y="1064658"/>
                </a:lnTo>
                <a:lnTo>
                  <a:pt x="39" y="1112851"/>
                </a:lnTo>
                <a:lnTo>
                  <a:pt x="1762" y="1160636"/>
                </a:lnTo>
                <a:lnTo>
                  <a:pt x="5141" y="1207993"/>
                </a:lnTo>
                <a:lnTo>
                  <a:pt x="10147" y="1254895"/>
                </a:lnTo>
                <a:lnTo>
                  <a:pt x="16754" y="1301310"/>
                </a:lnTo>
                <a:lnTo>
                  <a:pt x="24933" y="1347212"/>
                </a:lnTo>
                <a:lnTo>
                  <a:pt x="34655" y="1392571"/>
                </a:lnTo>
                <a:lnTo>
                  <a:pt x="45894" y="1437359"/>
                </a:lnTo>
                <a:lnTo>
                  <a:pt x="58622" y="1481545"/>
                </a:lnTo>
                <a:lnTo>
                  <a:pt x="72809" y="1525102"/>
                </a:lnTo>
                <a:lnTo>
                  <a:pt x="88429" y="1568001"/>
                </a:lnTo>
                <a:lnTo>
                  <a:pt x="105453" y="1610212"/>
                </a:lnTo>
                <a:lnTo>
                  <a:pt x="123854" y="1651707"/>
                </a:lnTo>
                <a:lnTo>
                  <a:pt x="143603" y="1692457"/>
                </a:lnTo>
                <a:lnTo>
                  <a:pt x="164673" y="1732433"/>
                </a:lnTo>
                <a:lnTo>
                  <a:pt x="187036" y="1771606"/>
                </a:lnTo>
                <a:lnTo>
                  <a:pt x="210663" y="1809947"/>
                </a:lnTo>
                <a:lnTo>
                  <a:pt x="235528" y="1847428"/>
                </a:lnTo>
                <a:lnTo>
                  <a:pt x="261601" y="1884019"/>
                </a:lnTo>
                <a:lnTo>
                  <a:pt x="288855" y="1919691"/>
                </a:lnTo>
                <a:lnTo>
                  <a:pt x="317262" y="1954417"/>
                </a:lnTo>
                <a:lnTo>
                  <a:pt x="346794" y="1988166"/>
                </a:lnTo>
                <a:lnTo>
                  <a:pt x="377424" y="2020910"/>
                </a:lnTo>
                <a:lnTo>
                  <a:pt x="409123" y="2052620"/>
                </a:lnTo>
                <a:lnTo>
                  <a:pt x="441862" y="2083268"/>
                </a:lnTo>
                <a:lnTo>
                  <a:pt x="475616" y="2112823"/>
                </a:lnTo>
                <a:lnTo>
                  <a:pt x="510355" y="2141258"/>
                </a:lnTo>
                <a:lnTo>
                  <a:pt x="546051" y="2168544"/>
                </a:lnTo>
                <a:lnTo>
                  <a:pt x="582677" y="2194651"/>
                </a:lnTo>
                <a:lnTo>
                  <a:pt x="620204" y="2219550"/>
                </a:lnTo>
                <a:lnTo>
                  <a:pt x="658605" y="2243214"/>
                </a:lnTo>
                <a:lnTo>
                  <a:pt x="697852" y="2265613"/>
                </a:lnTo>
                <a:lnTo>
                  <a:pt x="737917" y="2286717"/>
                </a:lnTo>
                <a:lnTo>
                  <a:pt x="778772" y="2306499"/>
                </a:lnTo>
                <a:lnTo>
                  <a:pt x="820388" y="2324929"/>
                </a:lnTo>
                <a:lnTo>
                  <a:pt x="862739" y="2341979"/>
                </a:lnTo>
                <a:lnTo>
                  <a:pt x="905796" y="2357619"/>
                </a:lnTo>
                <a:lnTo>
                  <a:pt x="949531" y="2371821"/>
                </a:lnTo>
                <a:lnTo>
                  <a:pt x="993916" y="2384555"/>
                </a:lnTo>
                <a:lnTo>
                  <a:pt x="1038923" y="2395793"/>
                </a:lnTo>
                <a:lnTo>
                  <a:pt x="1084525" y="2405507"/>
                </a:lnTo>
                <a:lnTo>
                  <a:pt x="1130693" y="2413666"/>
                </a:lnTo>
                <a:lnTo>
                  <a:pt x="1177400" y="2420243"/>
                </a:lnTo>
                <a:lnTo>
                  <a:pt x="1224618" y="2425208"/>
                </a:lnTo>
                <a:lnTo>
                  <a:pt x="1272318" y="2428532"/>
                </a:lnTo>
                <a:lnTo>
                  <a:pt x="1320472" y="2430187"/>
                </a:lnTo>
                <a:lnTo>
                  <a:pt x="3621418" y="2468783"/>
                </a:lnTo>
                <a:lnTo>
                  <a:pt x="3646705" y="2469956"/>
                </a:lnTo>
                <a:lnTo>
                  <a:pt x="3655176" y="2470186"/>
                </a:lnTo>
                <a:lnTo>
                  <a:pt x="3707602" y="2470061"/>
                </a:lnTo>
                <a:lnTo>
                  <a:pt x="3759547" y="2467929"/>
                </a:lnTo>
                <a:lnTo>
                  <a:pt x="3810978" y="2463842"/>
                </a:lnTo>
                <a:lnTo>
                  <a:pt x="3861861" y="2457851"/>
                </a:lnTo>
                <a:lnTo>
                  <a:pt x="3909033" y="2450739"/>
                </a:lnTo>
                <a:lnTo>
                  <a:pt x="3955664" y="2442003"/>
                </a:lnTo>
                <a:lnTo>
                  <a:pt x="4001724" y="2431673"/>
                </a:lnTo>
                <a:lnTo>
                  <a:pt x="4047182" y="2419776"/>
                </a:lnTo>
                <a:lnTo>
                  <a:pt x="4092007" y="2406344"/>
                </a:lnTo>
                <a:lnTo>
                  <a:pt x="4136170" y="2391405"/>
                </a:lnTo>
                <a:lnTo>
                  <a:pt x="4179638" y="2374990"/>
                </a:lnTo>
                <a:lnTo>
                  <a:pt x="4222383" y="2357127"/>
                </a:lnTo>
                <a:lnTo>
                  <a:pt x="4264372" y="2337846"/>
                </a:lnTo>
                <a:lnTo>
                  <a:pt x="4305576" y="2317177"/>
                </a:lnTo>
                <a:lnTo>
                  <a:pt x="4345965" y="2295150"/>
                </a:lnTo>
                <a:lnTo>
                  <a:pt x="4385507" y="2271793"/>
                </a:lnTo>
                <a:lnTo>
                  <a:pt x="4424172" y="2247136"/>
                </a:lnTo>
                <a:lnTo>
                  <a:pt x="4461929" y="2221209"/>
                </a:lnTo>
                <a:lnTo>
                  <a:pt x="4498749" y="2194042"/>
                </a:lnTo>
                <a:lnTo>
                  <a:pt x="4534600" y="2165664"/>
                </a:lnTo>
                <a:lnTo>
                  <a:pt x="4569451" y="2136104"/>
                </a:lnTo>
                <a:lnTo>
                  <a:pt x="4603273" y="2105391"/>
                </a:lnTo>
                <a:lnTo>
                  <a:pt x="4636034" y="2073557"/>
                </a:lnTo>
                <a:lnTo>
                  <a:pt x="4667705" y="2040629"/>
                </a:lnTo>
                <a:lnTo>
                  <a:pt x="4698254" y="2006638"/>
                </a:lnTo>
                <a:lnTo>
                  <a:pt x="4727651" y="1971613"/>
                </a:lnTo>
                <a:lnTo>
                  <a:pt x="4755865" y="1935584"/>
                </a:lnTo>
                <a:lnTo>
                  <a:pt x="4782867" y="1898579"/>
                </a:lnTo>
                <a:lnTo>
                  <a:pt x="4808624" y="1860630"/>
                </a:lnTo>
                <a:lnTo>
                  <a:pt x="4833108" y="1821764"/>
                </a:lnTo>
                <a:lnTo>
                  <a:pt x="4856287" y="1782012"/>
                </a:lnTo>
                <a:lnTo>
                  <a:pt x="4878130" y="1741404"/>
                </a:lnTo>
                <a:lnTo>
                  <a:pt x="4898607" y="1699968"/>
                </a:lnTo>
                <a:lnTo>
                  <a:pt x="4917688" y="1657734"/>
                </a:lnTo>
                <a:lnTo>
                  <a:pt x="4922267" y="1646580"/>
                </a:lnTo>
                <a:lnTo>
                  <a:pt x="4922267" y="0"/>
                </a:lnTo>
                <a:close/>
              </a:path>
            </a:pathLst>
          </a:custGeom>
          <a:solidFill>
            <a:srgbClr val="971B67">
              <a:alpha val="29998"/>
            </a:srgbClr>
          </a:solidFill>
        </p:spPr>
        <p:txBody>
          <a:bodyPr wrap="square" lIns="0" tIns="0" rIns="0" bIns="0" rtlCol="0"/>
          <a:lstStyle/>
          <a:p>
            <a:endParaRPr/>
          </a:p>
        </p:txBody>
      </p:sp>
      <p:grpSp>
        <p:nvGrpSpPr>
          <p:cNvPr id="52" name="Gruppo 51">
            <a:extLst>
              <a:ext uri="{FF2B5EF4-FFF2-40B4-BE49-F238E27FC236}">
                <a16:creationId xmlns:a16="http://schemas.microsoft.com/office/drawing/2014/main" id="{050BD095-B90F-4728-AFD2-CA9B67C5F547}"/>
              </a:ext>
            </a:extLst>
          </p:cNvPr>
          <p:cNvGrpSpPr/>
          <p:nvPr/>
        </p:nvGrpSpPr>
        <p:grpSpPr>
          <a:xfrm>
            <a:off x="2508250" y="3203073"/>
            <a:ext cx="3868368" cy="1340485"/>
            <a:chOff x="9778633" y="2624850"/>
            <a:chExt cx="3868368" cy="1340485"/>
          </a:xfrm>
          <a:solidFill>
            <a:srgbClr val="88DCD3"/>
          </a:solidFill>
        </p:grpSpPr>
        <p:sp>
          <p:nvSpPr>
            <p:cNvPr id="53" name="object 30">
              <a:extLst>
                <a:ext uri="{FF2B5EF4-FFF2-40B4-BE49-F238E27FC236}">
                  <a16:creationId xmlns:a16="http://schemas.microsoft.com/office/drawing/2014/main" id="{07BF6F1B-2506-4862-BD64-FE1F9ED4D099}"/>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grpFill/>
          </p:spPr>
          <p:txBody>
            <a:bodyPr wrap="square" lIns="0" tIns="0" rIns="0" bIns="0" rtlCol="0"/>
            <a:lstStyle/>
            <a:p>
              <a:endParaRPr dirty="0"/>
            </a:p>
          </p:txBody>
        </p:sp>
        <p:sp>
          <p:nvSpPr>
            <p:cNvPr id="55" name="object 31">
              <a:extLst>
                <a:ext uri="{FF2B5EF4-FFF2-40B4-BE49-F238E27FC236}">
                  <a16:creationId xmlns:a16="http://schemas.microsoft.com/office/drawing/2014/main" id="{B19204A7-D76C-40AF-9FC4-6EF5BC9AE18A}"/>
                </a:ext>
              </a:extLst>
            </p:cNvPr>
            <p:cNvSpPr txBox="1"/>
            <p:nvPr/>
          </p:nvSpPr>
          <p:spPr>
            <a:xfrm>
              <a:off x="9911737" y="3056060"/>
              <a:ext cx="3528174" cy="504625"/>
            </a:xfrm>
            <a:prstGeom prst="rect">
              <a:avLst/>
            </a:prstGeom>
            <a:grp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Azioni</a:t>
              </a:r>
              <a:endParaRPr sz="3200" b="1" dirty="0">
                <a:latin typeface="Lucida Sans"/>
                <a:cs typeface="Lucida Sans"/>
              </a:endParaRPr>
            </a:p>
          </p:txBody>
        </p:sp>
      </p:grpSp>
      <p:grpSp>
        <p:nvGrpSpPr>
          <p:cNvPr id="56" name="Gruppo 55">
            <a:extLst>
              <a:ext uri="{FF2B5EF4-FFF2-40B4-BE49-F238E27FC236}">
                <a16:creationId xmlns:a16="http://schemas.microsoft.com/office/drawing/2014/main" id="{5503CC3E-B225-4EDD-BB88-861B837718C1}"/>
              </a:ext>
            </a:extLst>
          </p:cNvPr>
          <p:cNvGrpSpPr/>
          <p:nvPr/>
        </p:nvGrpSpPr>
        <p:grpSpPr>
          <a:xfrm>
            <a:off x="12400257" y="3393329"/>
            <a:ext cx="4638389" cy="1075902"/>
            <a:chOff x="7733176" y="3494808"/>
            <a:chExt cx="5779050" cy="1340485"/>
          </a:xfrm>
          <a:solidFill>
            <a:srgbClr val="88DCD3"/>
          </a:solidFill>
        </p:grpSpPr>
        <p:sp>
          <p:nvSpPr>
            <p:cNvPr id="63" name="object 30">
              <a:extLst>
                <a:ext uri="{FF2B5EF4-FFF2-40B4-BE49-F238E27FC236}">
                  <a16:creationId xmlns:a16="http://schemas.microsoft.com/office/drawing/2014/main" id="{47C3912D-85ED-4E18-A36B-2AE9F758C402}"/>
                </a:ext>
              </a:extLst>
            </p:cNvPr>
            <p:cNvSpPr/>
            <p:nvPr/>
          </p:nvSpPr>
          <p:spPr>
            <a:xfrm>
              <a:off x="8636169" y="3494808"/>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grpFill/>
          </p:spPr>
          <p:txBody>
            <a:bodyPr wrap="square" lIns="0" tIns="0" rIns="0" bIns="0" rtlCol="0"/>
            <a:lstStyle/>
            <a:p>
              <a:endParaRPr dirty="0"/>
            </a:p>
          </p:txBody>
        </p:sp>
        <p:sp>
          <p:nvSpPr>
            <p:cNvPr id="64" name="object 31">
              <a:extLst>
                <a:ext uri="{FF2B5EF4-FFF2-40B4-BE49-F238E27FC236}">
                  <a16:creationId xmlns:a16="http://schemas.microsoft.com/office/drawing/2014/main" id="{C511CFEF-C9BB-435B-8969-F9324AD07189}"/>
                </a:ext>
              </a:extLst>
            </p:cNvPr>
            <p:cNvSpPr txBox="1"/>
            <p:nvPr/>
          </p:nvSpPr>
          <p:spPr>
            <a:xfrm>
              <a:off x="7733176" y="4093822"/>
              <a:ext cx="5779050"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endParaRPr sz="3200" b="1" dirty="0">
                <a:latin typeface="Lucida Sans"/>
                <a:cs typeface="Lucida Sans"/>
              </a:endParaRPr>
            </a:p>
          </p:txBody>
        </p:sp>
      </p:grpSp>
      <p:sp>
        <p:nvSpPr>
          <p:cNvPr id="66" name="object 31">
            <a:extLst>
              <a:ext uri="{FF2B5EF4-FFF2-40B4-BE49-F238E27FC236}">
                <a16:creationId xmlns:a16="http://schemas.microsoft.com/office/drawing/2014/main" id="{9A2A0A91-F6BF-4326-9AE1-783E470354F2}"/>
              </a:ext>
            </a:extLst>
          </p:cNvPr>
          <p:cNvSpPr txBox="1"/>
          <p:nvPr/>
        </p:nvSpPr>
        <p:spPr>
          <a:xfrm>
            <a:off x="12400138" y="3450537"/>
            <a:ext cx="4065340" cy="902170"/>
          </a:xfrm>
          <a:prstGeom prst="rect">
            <a:avLst/>
          </a:prstGeom>
        </p:spPr>
        <p:txBody>
          <a:bodyPr vert="horz" wrap="square" lIns="0" tIns="12065" rIns="0" bIns="0" rtlCol="0">
            <a:spAutoFit/>
          </a:bodyPr>
          <a:lstStyle/>
          <a:p>
            <a:pPr marL="903605" marR="5080" indent="-891540" algn="ctr">
              <a:lnSpc>
                <a:spcPct val="100000"/>
              </a:lnSpc>
              <a:spcBef>
                <a:spcPts val="95"/>
              </a:spcBef>
            </a:pPr>
            <a:r>
              <a:rPr lang="it-IT" sz="3300" b="1" spc="-45" dirty="0">
                <a:latin typeface="Lucida Sans"/>
                <a:cs typeface="Lucida Sans"/>
              </a:rPr>
              <a:t>   </a:t>
            </a:r>
            <a:r>
              <a:rPr lang="it-IT" sz="2400" b="1" spc="-45" dirty="0">
                <a:latin typeface="Lucida Sans"/>
                <a:cs typeface="Lucida Sans"/>
              </a:rPr>
              <a:t>Creazione</a:t>
            </a:r>
          </a:p>
          <a:p>
            <a:pPr marL="903605" marR="5080" indent="-891540" algn="ctr">
              <a:lnSpc>
                <a:spcPct val="100000"/>
              </a:lnSpc>
              <a:spcBef>
                <a:spcPts val="95"/>
              </a:spcBef>
            </a:pPr>
            <a:r>
              <a:rPr lang="it-IT" sz="2400" b="1" spc="-45" dirty="0">
                <a:latin typeface="Lucida Sans"/>
                <a:cs typeface="Lucida Sans"/>
              </a:rPr>
              <a:t>   Community</a:t>
            </a:r>
            <a:endParaRPr sz="2400" b="1" dirty="0">
              <a:latin typeface="Lucida Sans"/>
              <a:cs typeface="Lucida Sans"/>
            </a:endParaRPr>
          </a:p>
        </p:txBody>
      </p:sp>
      <p:sp>
        <p:nvSpPr>
          <p:cNvPr id="47" name="CasellaDiTesto 46">
            <a:extLst>
              <a:ext uri="{FF2B5EF4-FFF2-40B4-BE49-F238E27FC236}">
                <a16:creationId xmlns:a16="http://schemas.microsoft.com/office/drawing/2014/main" id="{5EA7A9FF-0373-4463-88FA-1C867338B874}"/>
              </a:ext>
            </a:extLst>
          </p:cNvPr>
          <p:cNvSpPr txBox="1"/>
          <p:nvPr/>
        </p:nvSpPr>
        <p:spPr>
          <a:xfrm>
            <a:off x="2667288" y="4712627"/>
            <a:ext cx="8782236" cy="2677656"/>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449263" marR="0" lvl="0" indent="-449263" defTabSz="914400" rtl="0" eaLnBrk="1" fontAlgn="auto" latinLnBrk="0" hangingPunct="1">
              <a:lnSpc>
                <a:spcPct val="100000"/>
              </a:lnSpc>
              <a:spcBef>
                <a:spcPts val="0"/>
              </a:spcBef>
              <a:spcAft>
                <a:spcPts val="0"/>
              </a:spcAft>
              <a:buClrTx/>
              <a:buSzTx/>
              <a:defRPr/>
            </a:pPr>
            <a:r>
              <a:rPr lang="it-IT" sz="2800" dirty="0">
                <a:solidFill>
                  <a:prstClr val="black"/>
                </a:solidFill>
                <a:latin typeface="Lucida Sans" panose="020B0602030504020204" pitchFamily="34" charset="0"/>
              </a:rPr>
              <a:t>1) Centralizzazione della procedura di gara su   scala nazionale</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2) Parallelizzazione attività preparatorie </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   [</a:t>
            </a:r>
            <a:r>
              <a:rPr lang="it-IT" sz="2800" dirty="0" err="1">
                <a:solidFill>
                  <a:prstClr val="black"/>
                </a:solidFill>
                <a:latin typeface="Lucida Sans" panose="020B0602030504020204" pitchFamily="34" charset="0"/>
              </a:rPr>
              <a:t>pre</a:t>
            </a:r>
            <a:r>
              <a:rPr lang="it-IT" sz="2800" dirty="0">
                <a:solidFill>
                  <a:prstClr val="black"/>
                </a:solidFill>
                <a:latin typeface="Lucida Sans" panose="020B0602030504020204" pitchFamily="34" charset="0"/>
              </a:rPr>
              <a:t> Pubblicazione GU]</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3) Istituzione Tavoli Tecnici Permanenti Multi           </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    Stakeholder</a:t>
            </a:r>
          </a:p>
        </p:txBody>
      </p:sp>
      <p:sp>
        <p:nvSpPr>
          <p:cNvPr id="48" name="CasellaDiTesto 47">
            <a:extLst>
              <a:ext uri="{FF2B5EF4-FFF2-40B4-BE49-F238E27FC236}">
                <a16:creationId xmlns:a16="http://schemas.microsoft.com/office/drawing/2014/main" id="{09BDD08A-82A7-4946-8A58-34E261DDA04E}"/>
              </a:ext>
            </a:extLst>
          </p:cNvPr>
          <p:cNvSpPr txBox="1"/>
          <p:nvPr/>
        </p:nvSpPr>
        <p:spPr>
          <a:xfrm>
            <a:off x="2674834" y="7455827"/>
            <a:ext cx="8492067" cy="1815882"/>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a:defRPr/>
            </a:pPr>
            <a:r>
              <a:rPr lang="it-IT" altLang="it-IT" sz="2800" dirty="0">
                <a:latin typeface="Lucida Sans" panose="020B0602030504020204" pitchFamily="34" charset="0"/>
              </a:rPr>
              <a:t>Introduzione e valutazione elementi qualitativi anche in termini di servizi aggiuntivi alla vendita prodotto</a:t>
            </a:r>
          </a:p>
          <a:p>
            <a:pPr marL="0" marR="0" lvl="0" indent="0" defTabSz="914400" rtl="0" eaLnBrk="1" fontAlgn="auto" latinLnBrk="0" hangingPunct="1">
              <a:lnSpc>
                <a:spcPct val="100000"/>
              </a:lnSpc>
              <a:spcBef>
                <a:spcPts val="0"/>
              </a:spcBef>
              <a:spcAft>
                <a:spcPts val="0"/>
              </a:spcAft>
              <a:buClrTx/>
              <a:buSzTx/>
              <a:buFontTx/>
              <a:buNone/>
              <a:tabLst/>
              <a:defRPr/>
            </a:pPr>
            <a:endParaRPr lang="it-IT" sz="2800" dirty="0">
              <a:solidFill>
                <a:prstClr val="black"/>
              </a:solidFill>
              <a:latin typeface="Lucida Sans" panose="020B0602030504020204" pitchFamily="34" charset="0"/>
            </a:endParaRPr>
          </a:p>
        </p:txBody>
      </p:sp>
      <p:sp>
        <p:nvSpPr>
          <p:cNvPr id="49" name="object 2">
            <a:extLst>
              <a:ext uri="{FF2B5EF4-FFF2-40B4-BE49-F238E27FC236}">
                <a16:creationId xmlns:a16="http://schemas.microsoft.com/office/drawing/2014/main" id="{53377019-52D3-4FF5-B492-86DF86FE2AB4}"/>
              </a:ext>
            </a:extLst>
          </p:cNvPr>
          <p:cNvSpPr/>
          <p:nvPr/>
        </p:nvSpPr>
        <p:spPr>
          <a:xfrm>
            <a:off x="2294367" y="4892675"/>
            <a:ext cx="251292" cy="251301"/>
          </a:xfrm>
          <a:prstGeom prst="rect">
            <a:avLst/>
          </a:prstGeom>
          <a:blipFill>
            <a:blip r:embed="rId7" cstate="print"/>
            <a:stretch>
              <a:fillRect/>
            </a:stretch>
          </a:blipFill>
        </p:spPr>
        <p:txBody>
          <a:bodyPr wrap="square" lIns="0" tIns="0" rIns="0" bIns="0" rtlCol="0"/>
          <a:lstStyle/>
          <a:p>
            <a:endParaRPr/>
          </a:p>
        </p:txBody>
      </p:sp>
      <p:sp>
        <p:nvSpPr>
          <p:cNvPr id="57" name="object 2">
            <a:extLst>
              <a:ext uri="{FF2B5EF4-FFF2-40B4-BE49-F238E27FC236}">
                <a16:creationId xmlns:a16="http://schemas.microsoft.com/office/drawing/2014/main" id="{2E372270-7A13-4459-98F6-1AC9A7E0C9C8}"/>
              </a:ext>
            </a:extLst>
          </p:cNvPr>
          <p:cNvSpPr/>
          <p:nvPr/>
        </p:nvSpPr>
        <p:spPr>
          <a:xfrm>
            <a:off x="2324774" y="7689374"/>
            <a:ext cx="251292" cy="251301"/>
          </a:xfrm>
          <a:prstGeom prst="rect">
            <a:avLst/>
          </a:prstGeom>
          <a:blipFill>
            <a:blip r:embed="rId7" cstate="print"/>
            <a:stretch>
              <a:fillRect/>
            </a:stretch>
          </a:blipFill>
        </p:spPr>
        <p:txBody>
          <a:bodyPr wrap="square" lIns="0" tIns="0" rIns="0" bIns="0" rtlCol="0"/>
          <a:lstStyle/>
          <a:p>
            <a:endParaRPr/>
          </a:p>
        </p:txBody>
      </p:sp>
      <p:sp>
        <p:nvSpPr>
          <p:cNvPr id="59" name="object 2">
            <a:extLst>
              <a:ext uri="{FF2B5EF4-FFF2-40B4-BE49-F238E27FC236}">
                <a16:creationId xmlns:a16="http://schemas.microsoft.com/office/drawing/2014/main" id="{91896CB0-BF0B-4656-8771-891F7D56D05D}"/>
              </a:ext>
            </a:extLst>
          </p:cNvPr>
          <p:cNvSpPr/>
          <p:nvPr/>
        </p:nvSpPr>
        <p:spPr>
          <a:xfrm>
            <a:off x="2333158" y="8984774"/>
            <a:ext cx="251292" cy="251301"/>
          </a:xfrm>
          <a:prstGeom prst="rect">
            <a:avLst/>
          </a:prstGeom>
          <a:blipFill>
            <a:blip r:embed="rId7" cstate="print"/>
            <a:stretch>
              <a:fillRect/>
            </a:stretch>
          </a:blipFill>
        </p:spPr>
        <p:txBody>
          <a:bodyPr wrap="square" lIns="0" tIns="0" rIns="0" bIns="0" rtlCol="0"/>
          <a:lstStyle/>
          <a:p>
            <a:endParaRPr/>
          </a:p>
        </p:txBody>
      </p:sp>
      <p:sp>
        <p:nvSpPr>
          <p:cNvPr id="60" name="CasellaDiTesto 59">
            <a:extLst>
              <a:ext uri="{FF2B5EF4-FFF2-40B4-BE49-F238E27FC236}">
                <a16:creationId xmlns:a16="http://schemas.microsoft.com/office/drawing/2014/main" id="{E2F5A210-A085-4A16-8A53-4689D66CE0FB}"/>
              </a:ext>
            </a:extLst>
          </p:cNvPr>
          <p:cNvSpPr txBox="1"/>
          <p:nvPr/>
        </p:nvSpPr>
        <p:spPr>
          <a:xfrm>
            <a:off x="2683708" y="8827427"/>
            <a:ext cx="8749395" cy="954107"/>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it-IT" sz="2800" dirty="0">
                <a:solidFill>
                  <a:prstClr val="black"/>
                </a:solidFill>
                <a:latin typeface="Lucida Sans" panose="020B0602030504020204" pitchFamily="34" charset="0"/>
              </a:rPr>
              <a:t>Tool: capitolato agile zero errori/chiarimenti</a:t>
            </a:r>
          </a:p>
          <a:p>
            <a:pPr marL="0" marR="0" lvl="0" indent="0" defTabSz="914400" rtl="0" eaLnBrk="1" fontAlgn="auto" latinLnBrk="0" hangingPunct="1">
              <a:lnSpc>
                <a:spcPct val="100000"/>
              </a:lnSpc>
              <a:spcBef>
                <a:spcPts val="0"/>
              </a:spcBef>
              <a:spcAft>
                <a:spcPts val="0"/>
              </a:spcAft>
              <a:buClrTx/>
              <a:buSzTx/>
              <a:buFontTx/>
              <a:buNone/>
              <a:tabLst/>
              <a:defRPr/>
            </a:pPr>
            <a:r>
              <a:rPr lang="it-IT" sz="2800" dirty="0">
                <a:solidFill>
                  <a:prstClr val="black"/>
                </a:solidFill>
                <a:latin typeface="Lucida Sans" panose="020B0602030504020204" pitchFamily="34" charset="0"/>
              </a:rPr>
              <a:t>individuazione standard di capitolato </a:t>
            </a:r>
          </a:p>
        </p:txBody>
      </p:sp>
      <p:grpSp>
        <p:nvGrpSpPr>
          <p:cNvPr id="67" name="Gruppo 66">
            <a:extLst>
              <a:ext uri="{FF2B5EF4-FFF2-40B4-BE49-F238E27FC236}">
                <a16:creationId xmlns:a16="http://schemas.microsoft.com/office/drawing/2014/main" id="{F88FD90A-8472-45C0-9DA8-4A40638E5040}"/>
              </a:ext>
            </a:extLst>
          </p:cNvPr>
          <p:cNvGrpSpPr/>
          <p:nvPr/>
        </p:nvGrpSpPr>
        <p:grpSpPr>
          <a:xfrm>
            <a:off x="11356413" y="4887454"/>
            <a:ext cx="3123864" cy="1082496"/>
            <a:chOff x="9778633" y="2624850"/>
            <a:chExt cx="3868368" cy="1340485"/>
          </a:xfrm>
          <a:solidFill>
            <a:srgbClr val="B3E5F8"/>
          </a:solidFill>
        </p:grpSpPr>
        <p:sp>
          <p:nvSpPr>
            <p:cNvPr id="68" name="object 30">
              <a:extLst>
                <a:ext uri="{FF2B5EF4-FFF2-40B4-BE49-F238E27FC236}">
                  <a16:creationId xmlns:a16="http://schemas.microsoft.com/office/drawing/2014/main" id="{480BDEC7-1EB1-470B-A110-F5FCA3276BD1}"/>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grpFill/>
          </p:spPr>
          <p:txBody>
            <a:bodyPr wrap="square" lIns="0" tIns="0" rIns="0" bIns="0" rtlCol="0"/>
            <a:lstStyle/>
            <a:p>
              <a:endParaRPr dirty="0"/>
            </a:p>
          </p:txBody>
        </p:sp>
        <p:sp>
          <p:nvSpPr>
            <p:cNvPr id="69" name="object 31">
              <a:extLst>
                <a:ext uri="{FF2B5EF4-FFF2-40B4-BE49-F238E27FC236}">
                  <a16:creationId xmlns:a16="http://schemas.microsoft.com/office/drawing/2014/main" id="{3E04B7C9-B06B-4529-8FB6-B16720F63F7C}"/>
                </a:ext>
              </a:extLst>
            </p:cNvPr>
            <p:cNvSpPr txBox="1"/>
            <p:nvPr/>
          </p:nvSpPr>
          <p:spPr>
            <a:xfrm>
              <a:off x="9911737" y="3056061"/>
              <a:ext cx="3528175" cy="472441"/>
            </a:xfrm>
            <a:prstGeom prst="rect">
              <a:avLst/>
            </a:prstGeom>
            <a:grpFill/>
          </p:spPr>
          <p:txBody>
            <a:bodyPr vert="horz" wrap="square" lIns="0" tIns="12065" rIns="0" bIns="0" rtlCol="0">
              <a:spAutoFit/>
            </a:bodyPr>
            <a:lstStyle/>
            <a:p>
              <a:pPr marL="903605" marR="5080" indent="-891540" algn="ctr">
                <a:lnSpc>
                  <a:spcPct val="100000"/>
                </a:lnSpc>
                <a:spcBef>
                  <a:spcPts val="95"/>
                </a:spcBef>
              </a:pPr>
              <a:r>
                <a:rPr lang="it-IT" sz="2400" b="1" dirty="0">
                  <a:latin typeface="Lucida Sans"/>
                  <a:cs typeface="Lucida Sans"/>
                </a:rPr>
                <a:t>Board</a:t>
              </a:r>
              <a:endParaRPr sz="2400" b="1" dirty="0">
                <a:latin typeface="Lucida Sans"/>
                <a:cs typeface="Lucida Sans"/>
              </a:endParaRPr>
            </a:p>
          </p:txBody>
        </p:sp>
      </p:grpSp>
      <p:grpSp>
        <p:nvGrpSpPr>
          <p:cNvPr id="71" name="Gruppo 70">
            <a:extLst>
              <a:ext uri="{FF2B5EF4-FFF2-40B4-BE49-F238E27FC236}">
                <a16:creationId xmlns:a16="http://schemas.microsoft.com/office/drawing/2014/main" id="{3B2971EF-B4B7-4421-9B9A-EB480A61CAC5}"/>
              </a:ext>
            </a:extLst>
          </p:cNvPr>
          <p:cNvGrpSpPr/>
          <p:nvPr/>
        </p:nvGrpSpPr>
        <p:grpSpPr>
          <a:xfrm>
            <a:off x="15154472" y="4901498"/>
            <a:ext cx="3123865" cy="1082496"/>
            <a:chOff x="9778633" y="2624850"/>
            <a:chExt cx="3868368" cy="1340485"/>
          </a:xfrm>
          <a:solidFill>
            <a:srgbClr val="B3E5F8"/>
          </a:solidFill>
        </p:grpSpPr>
        <p:sp>
          <p:nvSpPr>
            <p:cNvPr id="73" name="object 30">
              <a:extLst>
                <a:ext uri="{FF2B5EF4-FFF2-40B4-BE49-F238E27FC236}">
                  <a16:creationId xmlns:a16="http://schemas.microsoft.com/office/drawing/2014/main" id="{65AA8181-22B8-4D64-BB9B-1E85AD7D6BBC}"/>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grpFill/>
          </p:spPr>
          <p:txBody>
            <a:bodyPr wrap="square" lIns="0" tIns="0" rIns="0" bIns="0" rtlCol="0"/>
            <a:lstStyle/>
            <a:p>
              <a:endParaRPr dirty="0"/>
            </a:p>
          </p:txBody>
        </p:sp>
        <p:sp>
          <p:nvSpPr>
            <p:cNvPr id="74" name="object 31">
              <a:extLst>
                <a:ext uri="{FF2B5EF4-FFF2-40B4-BE49-F238E27FC236}">
                  <a16:creationId xmlns:a16="http://schemas.microsoft.com/office/drawing/2014/main" id="{765341C5-A8BD-4D5F-8039-357FA9142EE8}"/>
                </a:ext>
              </a:extLst>
            </p:cNvPr>
            <p:cNvSpPr txBox="1"/>
            <p:nvPr/>
          </p:nvSpPr>
          <p:spPr>
            <a:xfrm>
              <a:off x="9911737" y="3056061"/>
              <a:ext cx="3528173" cy="472441"/>
            </a:xfrm>
            <a:prstGeom prst="rect">
              <a:avLst/>
            </a:prstGeom>
            <a:grpFill/>
          </p:spPr>
          <p:txBody>
            <a:bodyPr vert="horz" wrap="square" lIns="0" tIns="12065" rIns="0" bIns="0" rtlCol="0">
              <a:spAutoFit/>
            </a:bodyPr>
            <a:lstStyle/>
            <a:p>
              <a:pPr marL="903605" marR="5080" indent="-891540" algn="ctr">
                <a:lnSpc>
                  <a:spcPct val="100000"/>
                </a:lnSpc>
                <a:spcBef>
                  <a:spcPts val="95"/>
                </a:spcBef>
              </a:pPr>
              <a:r>
                <a:rPr lang="it-IT" sz="2400" b="1" dirty="0">
                  <a:latin typeface="Lucida Sans"/>
                  <a:cs typeface="Lucida Sans"/>
                </a:rPr>
                <a:t>Focus Group</a:t>
              </a:r>
            </a:p>
          </p:txBody>
        </p:sp>
      </p:grpSp>
      <p:grpSp>
        <p:nvGrpSpPr>
          <p:cNvPr id="75" name="Gruppo 74">
            <a:extLst>
              <a:ext uri="{FF2B5EF4-FFF2-40B4-BE49-F238E27FC236}">
                <a16:creationId xmlns:a16="http://schemas.microsoft.com/office/drawing/2014/main" id="{3190CBA6-7B10-4EAF-AA7B-1BF29B9D9D7E}"/>
              </a:ext>
            </a:extLst>
          </p:cNvPr>
          <p:cNvGrpSpPr/>
          <p:nvPr/>
        </p:nvGrpSpPr>
        <p:grpSpPr>
          <a:xfrm>
            <a:off x="13149048" y="6466766"/>
            <a:ext cx="3176897" cy="1088368"/>
            <a:chOff x="11346671" y="2356962"/>
            <a:chExt cx="3912815" cy="1340485"/>
          </a:xfrm>
          <a:solidFill>
            <a:srgbClr val="88DCD3"/>
          </a:solidFill>
        </p:grpSpPr>
        <p:sp>
          <p:nvSpPr>
            <p:cNvPr id="76" name="object 30">
              <a:extLst>
                <a:ext uri="{FF2B5EF4-FFF2-40B4-BE49-F238E27FC236}">
                  <a16:creationId xmlns:a16="http://schemas.microsoft.com/office/drawing/2014/main" id="{A5BA319C-C718-4E28-85EE-03A2197CFB9F}"/>
                </a:ext>
              </a:extLst>
            </p:cNvPr>
            <p:cNvSpPr/>
            <p:nvPr/>
          </p:nvSpPr>
          <p:spPr>
            <a:xfrm>
              <a:off x="11391118" y="2356962"/>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77" name="object 31">
              <a:extLst>
                <a:ext uri="{FF2B5EF4-FFF2-40B4-BE49-F238E27FC236}">
                  <a16:creationId xmlns:a16="http://schemas.microsoft.com/office/drawing/2014/main" id="{FAE5C0FF-266A-4ACC-A45F-18BA92AABFEC}"/>
                </a:ext>
              </a:extLst>
            </p:cNvPr>
            <p:cNvSpPr txBox="1"/>
            <p:nvPr/>
          </p:nvSpPr>
          <p:spPr>
            <a:xfrm>
              <a:off x="11346671" y="2732618"/>
              <a:ext cx="3868369" cy="469892"/>
            </a:xfrm>
            <a:prstGeom prst="rect">
              <a:avLst/>
            </a:prstGeom>
            <a:noFill/>
          </p:spPr>
          <p:txBody>
            <a:bodyPr vert="horz" wrap="square" lIns="0" tIns="12065" rIns="0" bIns="0" rtlCol="0">
              <a:spAutoFit/>
            </a:bodyPr>
            <a:lstStyle/>
            <a:p>
              <a:pPr marL="903605" marR="5080" indent="-891540" algn="ctr">
                <a:lnSpc>
                  <a:spcPct val="100000"/>
                </a:lnSpc>
                <a:spcBef>
                  <a:spcPts val="95"/>
                </a:spcBef>
              </a:pPr>
              <a:r>
                <a:rPr lang="it-IT" sz="2400" b="1" spc="-45" dirty="0">
                  <a:latin typeface="Lucida Sans"/>
                  <a:cs typeface="Lucida Sans"/>
                </a:rPr>
                <a:t>Survey</a:t>
              </a:r>
              <a:endParaRPr sz="3200" b="1" dirty="0">
                <a:latin typeface="Lucida Sans"/>
                <a:cs typeface="Lucida Sans"/>
              </a:endParaRPr>
            </a:p>
          </p:txBody>
        </p:sp>
      </p:grpSp>
      <p:grpSp>
        <p:nvGrpSpPr>
          <p:cNvPr id="80" name="Gruppo 79">
            <a:extLst>
              <a:ext uri="{FF2B5EF4-FFF2-40B4-BE49-F238E27FC236}">
                <a16:creationId xmlns:a16="http://schemas.microsoft.com/office/drawing/2014/main" id="{DC88365F-E9EF-41F9-A572-D51F0A3E2C02}"/>
              </a:ext>
            </a:extLst>
          </p:cNvPr>
          <p:cNvGrpSpPr/>
          <p:nvPr/>
        </p:nvGrpSpPr>
        <p:grpSpPr>
          <a:xfrm>
            <a:off x="13206043" y="8321906"/>
            <a:ext cx="3148314" cy="1088368"/>
            <a:chOff x="9602420" y="2480591"/>
            <a:chExt cx="3877612" cy="1340485"/>
          </a:xfrm>
          <a:solidFill>
            <a:srgbClr val="88DCD3"/>
          </a:solidFill>
        </p:grpSpPr>
        <p:sp>
          <p:nvSpPr>
            <p:cNvPr id="81" name="object 30">
              <a:extLst>
                <a:ext uri="{FF2B5EF4-FFF2-40B4-BE49-F238E27FC236}">
                  <a16:creationId xmlns:a16="http://schemas.microsoft.com/office/drawing/2014/main" id="{451A5D93-5914-4189-83DC-91E22D0DE490}"/>
                </a:ext>
              </a:extLst>
            </p:cNvPr>
            <p:cNvSpPr/>
            <p:nvPr/>
          </p:nvSpPr>
          <p:spPr>
            <a:xfrm>
              <a:off x="9602420" y="2480591"/>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82" name="object 31">
              <a:extLst>
                <a:ext uri="{FF2B5EF4-FFF2-40B4-BE49-F238E27FC236}">
                  <a16:creationId xmlns:a16="http://schemas.microsoft.com/office/drawing/2014/main" id="{2D4CB83C-5ECE-4B18-AEE1-B65E5350B40A}"/>
                </a:ext>
              </a:extLst>
            </p:cNvPr>
            <p:cNvSpPr txBox="1"/>
            <p:nvPr/>
          </p:nvSpPr>
          <p:spPr>
            <a:xfrm>
              <a:off x="9611664" y="2673705"/>
              <a:ext cx="3868368" cy="940573"/>
            </a:xfrm>
            <a:prstGeom prst="rect">
              <a:avLst/>
            </a:prstGeom>
            <a:noFill/>
          </p:spPr>
          <p:txBody>
            <a:bodyPr vert="horz" wrap="square" lIns="0" tIns="12065" rIns="0" bIns="0" rtlCol="0">
              <a:spAutoFit/>
            </a:bodyPr>
            <a:lstStyle/>
            <a:p>
              <a:pPr marL="903605" marR="5080" indent="-891540" algn="ctr">
                <a:lnSpc>
                  <a:spcPct val="100000"/>
                </a:lnSpc>
                <a:spcBef>
                  <a:spcPts val="95"/>
                </a:spcBef>
              </a:pPr>
              <a:r>
                <a:rPr lang="it-IT" sz="2400" b="1" spc="-45" dirty="0">
                  <a:latin typeface="Lucida Sans"/>
                  <a:cs typeface="Lucida Sans"/>
                </a:rPr>
                <a:t>Osservatorio</a:t>
              </a:r>
            </a:p>
            <a:p>
              <a:pPr marL="903605" marR="5080" indent="-891540" algn="ctr">
                <a:lnSpc>
                  <a:spcPct val="100000"/>
                </a:lnSpc>
                <a:spcBef>
                  <a:spcPts val="95"/>
                </a:spcBef>
              </a:pPr>
              <a:r>
                <a:rPr lang="it-IT" sz="2400" b="1" spc="-45" dirty="0">
                  <a:latin typeface="Lucida Sans"/>
                  <a:cs typeface="Lucida Sans"/>
                </a:rPr>
                <a:t>Argomenti</a:t>
              </a:r>
              <a:endParaRPr sz="2400" b="1" dirty="0">
                <a:latin typeface="Lucida Sans"/>
                <a:cs typeface="Lucida Sans"/>
              </a:endParaRPr>
            </a:p>
          </p:txBody>
        </p:sp>
      </p:grpSp>
      <p:sp>
        <p:nvSpPr>
          <p:cNvPr id="83" name="object 36">
            <a:extLst>
              <a:ext uri="{FF2B5EF4-FFF2-40B4-BE49-F238E27FC236}">
                <a16:creationId xmlns:a16="http://schemas.microsoft.com/office/drawing/2014/main" id="{940DD163-5696-411A-B10D-B0B1C327BC8E}"/>
              </a:ext>
            </a:extLst>
          </p:cNvPr>
          <p:cNvSpPr/>
          <p:nvPr/>
        </p:nvSpPr>
        <p:spPr>
          <a:xfrm rot="10800000">
            <a:off x="13119907" y="6079763"/>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84" name="object 36">
            <a:extLst>
              <a:ext uri="{FF2B5EF4-FFF2-40B4-BE49-F238E27FC236}">
                <a16:creationId xmlns:a16="http://schemas.microsoft.com/office/drawing/2014/main" id="{F3E44506-16A5-40BA-957C-C599478034AB}"/>
              </a:ext>
            </a:extLst>
          </p:cNvPr>
          <p:cNvSpPr/>
          <p:nvPr/>
        </p:nvSpPr>
        <p:spPr>
          <a:xfrm rot="10800000">
            <a:off x="16325945" y="6083935"/>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85" name="object 36">
            <a:extLst>
              <a:ext uri="{FF2B5EF4-FFF2-40B4-BE49-F238E27FC236}">
                <a16:creationId xmlns:a16="http://schemas.microsoft.com/office/drawing/2014/main" id="{E6A4CFE5-2039-43A1-99C2-F1B317015C84}"/>
              </a:ext>
            </a:extLst>
          </p:cNvPr>
          <p:cNvSpPr/>
          <p:nvPr/>
        </p:nvSpPr>
        <p:spPr>
          <a:xfrm rot="10800000">
            <a:off x="14700250" y="4565623"/>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86" name="object 36">
            <a:extLst>
              <a:ext uri="{FF2B5EF4-FFF2-40B4-BE49-F238E27FC236}">
                <a16:creationId xmlns:a16="http://schemas.microsoft.com/office/drawing/2014/main" id="{952C807B-B5AA-4D4B-ADBA-2CD7DC959186}"/>
              </a:ext>
            </a:extLst>
          </p:cNvPr>
          <p:cNvSpPr/>
          <p:nvPr/>
        </p:nvSpPr>
        <p:spPr>
          <a:xfrm rot="10800000">
            <a:off x="14719453" y="7681713"/>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1932927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5">
            <a:extLst>
              <a:ext uri="{FF2B5EF4-FFF2-40B4-BE49-F238E27FC236}">
                <a16:creationId xmlns:a16="http://schemas.microsoft.com/office/drawing/2014/main" id="{A6CBC4EB-5065-9547-BF1E-D8F7D86E1D46}"/>
              </a:ext>
            </a:extLst>
          </p:cNvPr>
          <p:cNvSpPr/>
          <p:nvPr/>
        </p:nvSpPr>
        <p:spPr bwMode="auto">
          <a:xfrm>
            <a:off x="12334743" y="8696504"/>
            <a:ext cx="4758284" cy="2374764"/>
          </a:xfrm>
          <a:prstGeom prst="rect">
            <a:avLst/>
          </a:prstGeom>
          <a:solidFill>
            <a:srgbClr val="B3E5F8">
              <a:alpha val="23000"/>
            </a:srgbClr>
          </a:solidFill>
          <a:ln w="9525" algn="ctr">
            <a:solidFill>
              <a:srgbClr val="FFFFFF"/>
            </a:solidFill>
            <a:round/>
            <a:headEnd/>
            <a:tailEnd/>
          </a:ln>
        </p:spPr>
        <p:txBody>
          <a:bodyPr lIns="59363" tIns="59363" rIns="59363" bIns="59363" rtlCol="0" anchor="ctr" anchorCtr="1">
            <a:normAutofit/>
          </a:bodyPr>
          <a:lstStyle/>
          <a:p>
            <a:pPr indent="304800">
              <a:buFont typeface="Arial" panose="020B0604020202020204" pitchFamily="34" charset="0"/>
              <a:buChar char="•"/>
            </a:pPr>
            <a:r>
              <a:rPr lang="it-IT" sz="2309" dirty="0">
                <a:latin typeface="Lucida Sans" panose="020B0602030504020204" pitchFamily="34" charset="0"/>
              </a:rPr>
              <a:t>1 Workshop</a:t>
            </a:r>
          </a:p>
          <a:p>
            <a:pPr indent="304800">
              <a:buFont typeface="Arial" panose="020B0604020202020204" pitchFamily="34" charset="0"/>
              <a:buChar char="•"/>
            </a:pPr>
            <a:r>
              <a:rPr lang="it-IT" sz="2309" dirty="0">
                <a:latin typeface="Lucida Sans" panose="020B0602030504020204" pitchFamily="34" charset="0"/>
              </a:rPr>
              <a:t>2 </a:t>
            </a:r>
            <a:r>
              <a:rPr lang="it-IT" sz="2309" dirty="0" err="1">
                <a:latin typeface="Lucida Sans" panose="020B0602030504020204" pitchFamily="34" charset="0"/>
              </a:rPr>
              <a:t>Webinar</a:t>
            </a:r>
            <a:endParaRPr lang="it-IT" sz="2309" dirty="0">
              <a:latin typeface="Lucida Sans" panose="020B0602030504020204" pitchFamily="34" charset="0"/>
            </a:endParaRPr>
          </a:p>
          <a:p>
            <a:pPr indent="304800">
              <a:buFont typeface="Arial" panose="020B0604020202020204" pitchFamily="34" charset="0"/>
              <a:buChar char="•"/>
            </a:pPr>
            <a:r>
              <a:rPr lang="it-IT" sz="2309" dirty="0" err="1">
                <a:latin typeface="Lucida Sans" panose="020B0602030504020204" pitchFamily="34" charset="0"/>
              </a:rPr>
              <a:t>Linkedin</a:t>
            </a:r>
            <a:endParaRPr lang="it-IT" sz="2309" dirty="0">
              <a:latin typeface="Lucida Sans" panose="020B0602030504020204" pitchFamily="34" charset="0"/>
            </a:endParaRPr>
          </a:p>
          <a:p>
            <a:pPr indent="304800">
              <a:buFont typeface="Arial" panose="020B0604020202020204" pitchFamily="34" charset="0"/>
              <a:buChar char="•"/>
            </a:pPr>
            <a:r>
              <a:rPr lang="it-IT" sz="2309" dirty="0" err="1">
                <a:latin typeface="Lucida Sans" panose="020B0602030504020204" pitchFamily="34" charset="0"/>
              </a:rPr>
              <a:t>Facebook</a:t>
            </a:r>
            <a:r>
              <a:rPr lang="it-IT" sz="2309" dirty="0">
                <a:latin typeface="Lucida Sans" panose="020B0602030504020204" pitchFamily="34" charset="0"/>
              </a:rPr>
              <a:t> </a:t>
            </a:r>
          </a:p>
          <a:p>
            <a:pPr marL="282721" indent="-282721">
              <a:buFont typeface="Arial" panose="020B0604020202020204" pitchFamily="34" charset="0"/>
              <a:buChar char="•"/>
            </a:pPr>
            <a:endParaRPr lang="it-IT" sz="1979" dirty="0">
              <a:solidFill>
                <a:schemeClr val="bg1"/>
              </a:solidFill>
              <a:latin typeface="+mj-lt"/>
            </a:endParaRPr>
          </a:p>
        </p:txBody>
      </p:sp>
      <p:sp>
        <p:nvSpPr>
          <p:cNvPr id="18" name="object 40">
            <a:extLst>
              <a:ext uri="{FF2B5EF4-FFF2-40B4-BE49-F238E27FC236}">
                <a16:creationId xmlns:a16="http://schemas.microsoft.com/office/drawing/2014/main" id="{F105C9D6-DD0C-0649-9990-57803EB456FB}"/>
              </a:ext>
            </a:extLst>
          </p:cNvPr>
          <p:cNvSpPr txBox="1">
            <a:spLocks noGrp="1"/>
          </p:cNvSpPr>
          <p:nvPr>
            <p:ph type="title"/>
          </p:nvPr>
        </p:nvSpPr>
        <p:spPr>
          <a:xfrm>
            <a:off x="493068" y="0"/>
            <a:ext cx="7767320"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latin typeface="Lucida Sans"/>
              </a:rPr>
              <a:t>9</a:t>
            </a:r>
            <a:r>
              <a:rPr lang="it-IT" sz="3850" spc="-95" dirty="0">
                <a:solidFill>
                  <a:schemeClr val="tx1"/>
                </a:solidFill>
                <a:latin typeface="Lucida Sans"/>
              </a:rPr>
              <a:t>La Community</a:t>
            </a:r>
          </a:p>
        </p:txBody>
      </p:sp>
      <p:sp>
        <p:nvSpPr>
          <p:cNvPr id="95" name="Rectangle 5">
            <a:extLst>
              <a:ext uri="{FF2B5EF4-FFF2-40B4-BE49-F238E27FC236}">
                <a16:creationId xmlns:a16="http://schemas.microsoft.com/office/drawing/2014/main" id="{6A918D79-218F-BE4E-89B0-DDF6D88CBF06}"/>
              </a:ext>
            </a:extLst>
          </p:cNvPr>
          <p:cNvSpPr/>
          <p:nvPr/>
        </p:nvSpPr>
        <p:spPr bwMode="auto">
          <a:xfrm>
            <a:off x="2051052" y="3937362"/>
            <a:ext cx="4955995" cy="3768069"/>
          </a:xfrm>
          <a:prstGeom prst="rect">
            <a:avLst/>
          </a:prstGeom>
          <a:solidFill>
            <a:srgbClr val="88DCD3">
              <a:alpha val="23137"/>
            </a:srgbClr>
          </a:solidFill>
          <a:ln w="9525" algn="ctr">
            <a:solidFill>
              <a:srgbClr val="FFFFFF"/>
            </a:solidFill>
            <a:round/>
            <a:headEnd/>
            <a:tailEnd/>
          </a:ln>
        </p:spPr>
        <p:txBody>
          <a:bodyPr lIns="59363" tIns="59363" rIns="59363" bIns="59363" rtlCol="0" anchor="ctr" anchorCtr="1">
            <a:normAutofit/>
          </a:bodyPr>
          <a:lstStyle/>
          <a:p>
            <a:pPr marL="282721" indent="-282721">
              <a:buFont typeface="Arial" panose="020B0604020202020204" pitchFamily="34" charset="0"/>
              <a:buChar char="•"/>
            </a:pPr>
            <a:endParaRPr lang="it-IT" sz="2400" b="1" dirty="0">
              <a:latin typeface="Lucida Sans" panose="020B0602030504020204" pitchFamily="34" charset="0"/>
            </a:endParaRPr>
          </a:p>
          <a:p>
            <a:pPr marL="282721" indent="-282721">
              <a:buFont typeface="Arial" panose="020B0604020202020204" pitchFamily="34" charset="0"/>
              <a:buChar char="•"/>
            </a:pPr>
            <a:r>
              <a:rPr lang="it-IT" sz="2400" dirty="0">
                <a:latin typeface="Lucida Sans" panose="020B0602030504020204" pitchFamily="34" charset="0"/>
              </a:rPr>
              <a:t>Rappresentanti principali centrali acquisti,</a:t>
            </a:r>
          </a:p>
          <a:p>
            <a:pPr marL="282721" indent="-282721">
              <a:buFont typeface="Arial" panose="020B0604020202020204" pitchFamily="34" charset="0"/>
              <a:buChar char="•"/>
            </a:pPr>
            <a:r>
              <a:rPr lang="it-IT" sz="2400" dirty="0">
                <a:latin typeface="Lucida Sans" panose="020B0602030504020204" pitchFamily="34" charset="0"/>
              </a:rPr>
              <a:t>referenti dei policy maker nazionale e regionali,</a:t>
            </a:r>
          </a:p>
          <a:p>
            <a:pPr marL="282721" indent="-282721">
              <a:buFont typeface="Arial" panose="020B0604020202020204" pitchFamily="34" charset="0"/>
              <a:buChar char="•"/>
            </a:pPr>
            <a:r>
              <a:rPr lang="it-IT" sz="2400" dirty="0">
                <a:latin typeface="Lucida Sans" panose="020B0602030504020204" pitchFamily="34" charset="0"/>
              </a:rPr>
              <a:t>Rappresentanti cittadini</a:t>
            </a:r>
          </a:p>
          <a:p>
            <a:pPr marL="282721" indent="-282721">
              <a:buFont typeface="Arial" panose="020B0604020202020204" pitchFamily="34" charset="0"/>
              <a:buChar char="•"/>
            </a:pPr>
            <a:r>
              <a:rPr lang="it-IT" sz="2400" dirty="0">
                <a:latin typeface="Lucida Sans" panose="020B0602030504020204" pitchFamily="34" charset="0"/>
              </a:rPr>
              <a:t>Esperti, professionisti</a:t>
            </a:r>
          </a:p>
          <a:p>
            <a:pPr marL="282721" indent="-282721">
              <a:buFont typeface="Arial" panose="020B0604020202020204" pitchFamily="34" charset="0"/>
              <a:buChar char="•"/>
            </a:pPr>
            <a:endParaRPr lang="it-IT" sz="2144" b="1" dirty="0"/>
          </a:p>
          <a:p>
            <a:pPr marL="282721" indent="-282721">
              <a:buFont typeface="Arial" panose="020B0604020202020204" pitchFamily="34" charset="0"/>
              <a:buChar char="•"/>
            </a:pPr>
            <a:endParaRPr lang="it-IT" sz="1979" b="1" dirty="0">
              <a:latin typeface="+mj-lt"/>
            </a:endParaRPr>
          </a:p>
          <a:p>
            <a:pPr marL="282721" indent="-282721">
              <a:buFont typeface="Arial" panose="020B0604020202020204" pitchFamily="34" charset="0"/>
              <a:buChar char="•"/>
            </a:pPr>
            <a:endParaRPr lang="it-IT" sz="1979" b="1" dirty="0">
              <a:latin typeface="+mj-lt"/>
            </a:endParaRPr>
          </a:p>
        </p:txBody>
      </p:sp>
      <p:sp>
        <p:nvSpPr>
          <p:cNvPr id="97" name="Rectangle 5">
            <a:extLst>
              <a:ext uri="{FF2B5EF4-FFF2-40B4-BE49-F238E27FC236}">
                <a16:creationId xmlns:a16="http://schemas.microsoft.com/office/drawing/2014/main" id="{83401398-034C-A34F-B842-4481E419878E}"/>
              </a:ext>
            </a:extLst>
          </p:cNvPr>
          <p:cNvSpPr/>
          <p:nvPr/>
        </p:nvSpPr>
        <p:spPr bwMode="auto">
          <a:xfrm>
            <a:off x="7156795" y="3954333"/>
            <a:ext cx="4955995" cy="3768069"/>
          </a:xfrm>
          <a:prstGeom prst="rect">
            <a:avLst/>
          </a:prstGeom>
          <a:solidFill>
            <a:srgbClr val="E0BBD2">
              <a:alpha val="23137"/>
            </a:srgbClr>
          </a:solidFill>
          <a:ln w="9525" algn="ctr">
            <a:solidFill>
              <a:srgbClr val="FFFFFF"/>
            </a:solidFill>
            <a:round/>
            <a:headEnd/>
            <a:tailEnd/>
          </a:ln>
        </p:spPr>
        <p:txBody>
          <a:bodyPr lIns="59363" tIns="59363" rIns="59363" bIns="59363" rtlCol="0" anchor="ctr" anchorCtr="1">
            <a:normAutofit fontScale="85000" lnSpcReduction="10000"/>
          </a:bodyPr>
          <a:lstStyle/>
          <a:p>
            <a:pPr marL="740835" indent="-437171">
              <a:buFont typeface="Arial" panose="020B0604020202020204" pitchFamily="34" charset="0"/>
              <a:buChar char="•"/>
            </a:pPr>
            <a:endParaRPr lang="it-IT" sz="2144" b="1" dirty="0">
              <a:solidFill>
                <a:schemeClr val="bg1"/>
              </a:solidFill>
              <a:latin typeface="+mj-lt"/>
            </a:endParaRPr>
          </a:p>
          <a:p>
            <a:pPr marL="740835" indent="-437171">
              <a:buFont typeface="Arial" panose="020B0604020202020204" pitchFamily="34" charset="0"/>
              <a:buChar char="•"/>
            </a:pPr>
            <a:endParaRPr lang="it-IT" sz="2144" b="1" dirty="0">
              <a:solidFill>
                <a:schemeClr val="bg1"/>
              </a:solidFill>
              <a:latin typeface="+mj-lt"/>
            </a:endParaRPr>
          </a:p>
          <a:p>
            <a:pPr marL="455495" indent="-303663">
              <a:buFont typeface="Arial" panose="020B0604020202020204" pitchFamily="34" charset="0"/>
              <a:buChar char="•"/>
            </a:pPr>
            <a:r>
              <a:rPr lang="it-IT" sz="2600" dirty="0">
                <a:latin typeface="Lucida Sans" panose="020B0602030504020204" pitchFamily="34" charset="0"/>
              </a:rPr>
              <a:t>Implementazione  modelli di indagine e di raccolta dati </a:t>
            </a:r>
            <a:r>
              <a:rPr lang="it-IT" sz="2600" dirty="0">
                <a:solidFill>
                  <a:srgbClr val="007977"/>
                </a:solidFill>
                <a:latin typeface="Lucida Sans" panose="020B0602030504020204" pitchFamily="34" charset="0"/>
              </a:rPr>
              <a:t>(</a:t>
            </a:r>
            <a:r>
              <a:rPr lang="it-IT" sz="2600" b="1" dirty="0">
                <a:solidFill>
                  <a:srgbClr val="007977"/>
                </a:solidFill>
                <a:latin typeface="Lucida Sans" panose="020B0602030504020204" pitchFamily="34" charset="0"/>
              </a:rPr>
              <a:t>SURVEY</a:t>
            </a:r>
            <a:r>
              <a:rPr lang="it-IT" sz="2600" dirty="0">
                <a:solidFill>
                  <a:srgbClr val="007977"/>
                </a:solidFill>
                <a:latin typeface="Lucida Sans" panose="020B0602030504020204" pitchFamily="34" charset="0"/>
              </a:rPr>
              <a:t>)</a:t>
            </a:r>
          </a:p>
          <a:p>
            <a:pPr marL="455495" indent="-303663">
              <a:buFont typeface="Arial" panose="020B0604020202020204" pitchFamily="34" charset="0"/>
              <a:buChar char="•"/>
            </a:pPr>
            <a:r>
              <a:rPr lang="it-IT" sz="2600" dirty="0">
                <a:latin typeface="Lucida Sans" panose="020B0602030504020204" pitchFamily="34" charset="0"/>
              </a:rPr>
              <a:t>Organizzazione osservatorio dati e attività </a:t>
            </a:r>
            <a:r>
              <a:rPr lang="it-IT" sz="2600" dirty="0">
                <a:solidFill>
                  <a:srgbClr val="007977"/>
                </a:solidFill>
                <a:latin typeface="Lucida Sans" panose="020B0602030504020204" pitchFamily="34" charset="0"/>
              </a:rPr>
              <a:t>(</a:t>
            </a:r>
            <a:r>
              <a:rPr lang="it-IT" sz="2600" b="1" dirty="0">
                <a:solidFill>
                  <a:srgbClr val="007977"/>
                </a:solidFill>
                <a:latin typeface="Lucida Sans" panose="020B0602030504020204" pitchFamily="34" charset="0"/>
              </a:rPr>
              <a:t>OSSERVATORIO</a:t>
            </a:r>
            <a:r>
              <a:rPr lang="it-IT" sz="2600" dirty="0">
                <a:solidFill>
                  <a:srgbClr val="007977"/>
                </a:solidFill>
                <a:latin typeface="Lucida Sans" panose="020B0602030504020204" pitchFamily="34" charset="0"/>
              </a:rPr>
              <a:t>)</a:t>
            </a:r>
          </a:p>
          <a:p>
            <a:pPr marL="455495" indent="-303663">
              <a:buFont typeface="Arial" panose="020B0604020202020204" pitchFamily="34" charset="0"/>
              <a:buChar char="•"/>
            </a:pPr>
            <a:r>
              <a:rPr lang="it-IT" sz="2600" dirty="0">
                <a:solidFill>
                  <a:schemeClr val="bg1"/>
                </a:solidFill>
                <a:latin typeface="Lucida Sans" panose="020B0602030504020204" pitchFamily="34" charset="0"/>
              </a:rPr>
              <a:t> </a:t>
            </a:r>
            <a:r>
              <a:rPr lang="it-IT" sz="2600" dirty="0">
                <a:latin typeface="Lucida Sans" panose="020B0602030504020204" pitchFamily="34" charset="0"/>
              </a:rPr>
              <a:t>Ricerca e approfondimento tematiche specifiche </a:t>
            </a:r>
            <a:r>
              <a:rPr lang="it-IT" sz="2600" dirty="0">
                <a:solidFill>
                  <a:srgbClr val="007977"/>
                </a:solidFill>
                <a:latin typeface="Lucida Sans" panose="020B0602030504020204" pitchFamily="34" charset="0"/>
              </a:rPr>
              <a:t>(</a:t>
            </a:r>
            <a:r>
              <a:rPr lang="it-IT" sz="2600" b="1" dirty="0">
                <a:solidFill>
                  <a:srgbClr val="007977"/>
                </a:solidFill>
                <a:latin typeface="Lucida Sans" panose="020B0602030504020204" pitchFamily="34" charset="0"/>
              </a:rPr>
              <a:t>FOCUS GROUP</a:t>
            </a:r>
            <a:r>
              <a:rPr lang="it-IT" sz="2600" dirty="0">
                <a:solidFill>
                  <a:srgbClr val="007977"/>
                </a:solidFill>
                <a:latin typeface="Lucida Sans" panose="020B0602030504020204" pitchFamily="34" charset="0"/>
              </a:rPr>
              <a:t>)</a:t>
            </a:r>
          </a:p>
          <a:p>
            <a:pPr marL="455495" indent="-303663">
              <a:buFont typeface="Arial" panose="020B0604020202020204" pitchFamily="34" charset="0"/>
              <a:buChar char="•"/>
            </a:pPr>
            <a:r>
              <a:rPr lang="it-IT" sz="2600" dirty="0">
                <a:latin typeface="Lucida Sans" panose="020B0602030504020204" pitchFamily="34" charset="0"/>
              </a:rPr>
              <a:t>Effettua </a:t>
            </a:r>
            <a:r>
              <a:rPr lang="it-IT" sz="2600" dirty="0" err="1">
                <a:latin typeface="Lucida Sans" panose="020B0602030504020204" pitchFamily="34" charset="0"/>
              </a:rPr>
              <a:t>follow</a:t>
            </a:r>
            <a:r>
              <a:rPr lang="it-IT" sz="2600" dirty="0">
                <a:latin typeface="Lucida Sans" panose="020B0602030504020204" pitchFamily="34" charset="0"/>
              </a:rPr>
              <a:t> up azioni di miglioramento</a:t>
            </a:r>
          </a:p>
          <a:p>
            <a:pPr lvl="0"/>
            <a:endParaRPr lang="it-IT" sz="2144" b="1" dirty="0">
              <a:solidFill>
                <a:schemeClr val="bg1"/>
              </a:solidFill>
              <a:latin typeface="+mj-lt"/>
            </a:endParaRPr>
          </a:p>
          <a:p>
            <a:pPr lvl="0"/>
            <a:endParaRPr lang="it-IT" sz="2144" b="1" dirty="0">
              <a:solidFill>
                <a:schemeClr val="bg1"/>
              </a:solidFill>
              <a:latin typeface="+mj-lt"/>
            </a:endParaRPr>
          </a:p>
          <a:p>
            <a:pPr lvl="0"/>
            <a:endParaRPr lang="en-US" sz="2144" b="1" dirty="0">
              <a:solidFill>
                <a:schemeClr val="bg1"/>
              </a:solidFill>
              <a:latin typeface="+mj-lt"/>
            </a:endParaRPr>
          </a:p>
        </p:txBody>
      </p:sp>
      <p:sp>
        <p:nvSpPr>
          <p:cNvPr id="101" name="Rectangle 13">
            <a:extLst>
              <a:ext uri="{FF2B5EF4-FFF2-40B4-BE49-F238E27FC236}">
                <a16:creationId xmlns:a16="http://schemas.microsoft.com/office/drawing/2014/main" id="{2C38571E-34CB-B849-AB58-466C37B87023}"/>
              </a:ext>
            </a:extLst>
          </p:cNvPr>
          <p:cNvSpPr/>
          <p:nvPr/>
        </p:nvSpPr>
        <p:spPr bwMode="auto">
          <a:xfrm>
            <a:off x="2051049" y="7927061"/>
            <a:ext cx="15041978" cy="593691"/>
          </a:xfrm>
          <a:prstGeom prst="roundRect">
            <a:avLst>
              <a:gd name="adj" fmla="val 26001"/>
            </a:avLst>
          </a:prstGeom>
          <a:solidFill>
            <a:srgbClr val="88DCD3"/>
          </a:solidFill>
          <a:ln w="9525" algn="ctr">
            <a:solidFill>
              <a:srgbClr val="FFFFFF"/>
            </a:solidFill>
            <a:round/>
            <a:headEnd/>
            <a:tailEnd/>
          </a:ln>
        </p:spPr>
        <p:txBody>
          <a:bodyPr lIns="59363" tIns="59363" rIns="59363" bIns="59363" rtlCol="0" anchor="ctr">
            <a:normAutofit lnSpcReduction="10000"/>
          </a:bodyPr>
          <a:lstStyle/>
          <a:p>
            <a:pPr algn="ctr" defTabSz="1581144" eaLnBrk="0" hangingPunct="0"/>
            <a:r>
              <a:rPr lang="en-US" sz="2800" b="1" dirty="0">
                <a:latin typeface="Lucida Sans" panose="020B0602030504020204" pitchFamily="34" charset="0"/>
              </a:rPr>
              <a:t>Team di </a:t>
            </a:r>
            <a:r>
              <a:rPr lang="en-US" sz="2800" b="1" dirty="0" err="1">
                <a:latin typeface="Lucida Sans" panose="020B0602030504020204" pitchFamily="34" charset="0"/>
              </a:rPr>
              <a:t>supporto</a:t>
            </a:r>
            <a:r>
              <a:rPr lang="en-US" sz="2800" b="1" dirty="0">
                <a:latin typeface="Lucida Sans" panose="020B0602030504020204" pitchFamily="34" charset="0"/>
              </a:rPr>
              <a:t> Telos</a:t>
            </a:r>
          </a:p>
        </p:txBody>
      </p:sp>
      <p:sp>
        <p:nvSpPr>
          <p:cNvPr id="105" name="Rectangle 5">
            <a:extLst>
              <a:ext uri="{FF2B5EF4-FFF2-40B4-BE49-F238E27FC236}">
                <a16:creationId xmlns:a16="http://schemas.microsoft.com/office/drawing/2014/main" id="{5919803C-DF67-0F40-842C-C35D189DBD4A}"/>
              </a:ext>
            </a:extLst>
          </p:cNvPr>
          <p:cNvSpPr/>
          <p:nvPr/>
        </p:nvSpPr>
        <p:spPr bwMode="auto">
          <a:xfrm>
            <a:off x="12334743" y="3964418"/>
            <a:ext cx="4758284" cy="3768069"/>
          </a:xfrm>
          <a:prstGeom prst="rect">
            <a:avLst/>
          </a:prstGeom>
          <a:solidFill>
            <a:srgbClr val="B3E5F8">
              <a:alpha val="23137"/>
            </a:srgbClr>
          </a:solidFill>
          <a:ln w="9525" algn="ctr">
            <a:solidFill>
              <a:srgbClr val="FFFFFF"/>
            </a:solidFill>
            <a:round/>
            <a:headEnd/>
            <a:tailEnd/>
          </a:ln>
        </p:spPr>
        <p:txBody>
          <a:bodyPr lIns="59363" tIns="59363" rIns="59363" bIns="59363" rtlCol="0" anchor="ctr" anchorCtr="1">
            <a:normAutofit fontScale="92500" lnSpcReduction="20000"/>
          </a:bodyPr>
          <a:lstStyle/>
          <a:p>
            <a:pPr marL="1319365" lvl="1" indent="-565442">
              <a:buFont typeface="Arial" panose="020B0604020202020204" pitchFamily="34" charset="0"/>
              <a:buChar char="•"/>
            </a:pPr>
            <a:endParaRPr lang="it-IT" sz="2638" b="1" dirty="0">
              <a:solidFill>
                <a:srgbClr val="007977"/>
              </a:solidFill>
              <a:latin typeface="+mj-lt"/>
            </a:endParaRPr>
          </a:p>
          <a:p>
            <a:pPr marL="1319365" lvl="1" indent="-565442">
              <a:buFont typeface="Arial" panose="020B0604020202020204" pitchFamily="34" charset="0"/>
              <a:buChar char="•"/>
            </a:pPr>
            <a:endParaRPr lang="it-IT" sz="2638" dirty="0">
              <a:solidFill>
                <a:srgbClr val="007977"/>
              </a:solidFill>
              <a:latin typeface="Lucida Sans" panose="020B0602030504020204" pitchFamily="34" charset="0"/>
            </a:endParaRPr>
          </a:p>
          <a:p>
            <a:pPr marL="471202" lvl="1" indent="-319370">
              <a:buFont typeface="Arial" panose="020B0604020202020204" pitchFamily="34" charset="0"/>
              <a:buChar char="•"/>
            </a:pPr>
            <a:r>
              <a:rPr lang="it-IT" sz="2600" b="1" dirty="0">
                <a:solidFill>
                  <a:srgbClr val="007977"/>
                </a:solidFill>
                <a:latin typeface="Lucida Sans" panose="020B0602030504020204" pitchFamily="34" charset="0"/>
              </a:rPr>
              <a:t>WORKSHOP </a:t>
            </a:r>
            <a:r>
              <a:rPr lang="it-IT" sz="2600" b="1" i="1" dirty="0">
                <a:solidFill>
                  <a:srgbClr val="007977"/>
                </a:solidFill>
                <a:latin typeface="Lucida Sans" panose="020B0602030504020204" pitchFamily="34" charset="0"/>
              </a:rPr>
              <a:t> </a:t>
            </a:r>
          </a:p>
          <a:p>
            <a:pPr marL="471202" lvl="1" indent="-319370">
              <a:buFont typeface="Arial" panose="020B0604020202020204" pitchFamily="34" charset="0"/>
              <a:buChar char="•"/>
            </a:pPr>
            <a:r>
              <a:rPr lang="it-IT" sz="2600" dirty="0">
                <a:latin typeface="Lucida Sans" panose="020B0602030504020204" pitchFamily="34" charset="0"/>
              </a:rPr>
              <a:t>Eventuale inserimento all’interno eventi nazionali:</a:t>
            </a:r>
          </a:p>
          <a:p>
            <a:pPr marL="1225125" lvl="3" indent="-319370">
              <a:buFont typeface="Arial" panose="020B0604020202020204" pitchFamily="34" charset="0"/>
              <a:buChar char="•"/>
            </a:pPr>
            <a:r>
              <a:rPr lang="it-IT" sz="2600" b="1" dirty="0">
                <a:solidFill>
                  <a:srgbClr val="007977"/>
                </a:solidFill>
                <a:latin typeface="Lucida Sans" panose="020B0602030504020204" pitchFamily="34" charset="0"/>
              </a:rPr>
              <a:t>Lean Award 2021</a:t>
            </a:r>
          </a:p>
          <a:p>
            <a:pPr marL="1225125" lvl="3" indent="-319370">
              <a:buFont typeface="Arial" panose="020B0604020202020204" pitchFamily="34" charset="0"/>
              <a:buChar char="•"/>
            </a:pPr>
            <a:r>
              <a:rPr lang="it-IT" sz="2600" b="1" dirty="0">
                <a:solidFill>
                  <a:srgbClr val="007977"/>
                </a:solidFill>
                <a:latin typeface="Lucida Sans" panose="020B0602030504020204" pitchFamily="34" charset="0"/>
              </a:rPr>
              <a:t>Forum Salute Firenze</a:t>
            </a:r>
          </a:p>
          <a:p>
            <a:pPr marL="1225125" lvl="3" indent="-319370">
              <a:buFont typeface="Arial" panose="020B0604020202020204" pitchFamily="34" charset="0"/>
              <a:buChar char="•"/>
            </a:pPr>
            <a:r>
              <a:rPr lang="it-IT" sz="2600" b="1" dirty="0">
                <a:solidFill>
                  <a:srgbClr val="007977"/>
                </a:solidFill>
                <a:latin typeface="Lucida Sans" panose="020B0602030504020204" pitchFamily="34" charset="0"/>
              </a:rPr>
              <a:t>Convegno Fare</a:t>
            </a:r>
          </a:p>
          <a:p>
            <a:pPr marL="1225125" lvl="3" indent="-319370">
              <a:buFont typeface="Arial" panose="020B0604020202020204" pitchFamily="34" charset="0"/>
              <a:buChar char="•"/>
            </a:pPr>
            <a:r>
              <a:rPr lang="it-IT" sz="2600" b="1" dirty="0">
                <a:solidFill>
                  <a:srgbClr val="007977"/>
                </a:solidFill>
                <a:latin typeface="Lucida Sans" panose="020B0602030504020204" pitchFamily="34" charset="0"/>
              </a:rPr>
              <a:t>Evento </a:t>
            </a:r>
            <a:r>
              <a:rPr lang="it-IT" sz="2600" b="1" dirty="0" err="1">
                <a:solidFill>
                  <a:srgbClr val="007977"/>
                </a:solidFill>
                <a:latin typeface="Lucida Sans" panose="020B0602030504020204" pitchFamily="34" charset="0"/>
              </a:rPr>
              <a:t>Fiaso</a:t>
            </a:r>
            <a:endParaRPr lang="it-IT" sz="2600" b="1" dirty="0">
              <a:solidFill>
                <a:srgbClr val="007977"/>
              </a:solidFill>
              <a:latin typeface="Lucida Sans" panose="020B0602030504020204" pitchFamily="34" charset="0"/>
            </a:endParaRPr>
          </a:p>
          <a:p>
            <a:pPr marL="471202" indent="-319370"/>
            <a:endParaRPr lang="it-IT" sz="2600" dirty="0">
              <a:solidFill>
                <a:schemeClr val="bg1"/>
              </a:solidFill>
              <a:latin typeface="Lucida Sans" panose="020B0602030504020204" pitchFamily="34" charset="0"/>
            </a:endParaRPr>
          </a:p>
          <a:p>
            <a:pPr marL="471202" indent="-319370">
              <a:buFont typeface="Arial" panose="020B0604020202020204" pitchFamily="34" charset="0"/>
              <a:buChar char="•"/>
            </a:pPr>
            <a:r>
              <a:rPr lang="it-IT" sz="2600" dirty="0" err="1">
                <a:latin typeface="Lucida Sans" panose="020B0602030504020204" pitchFamily="34" charset="0"/>
              </a:rPr>
              <a:t>Webinar</a:t>
            </a:r>
            <a:r>
              <a:rPr lang="it-IT" sz="2600" dirty="0">
                <a:latin typeface="Lucida Sans" panose="020B0602030504020204" pitchFamily="34" charset="0"/>
              </a:rPr>
              <a:t> </a:t>
            </a:r>
          </a:p>
          <a:p>
            <a:pPr marL="471202" indent="-319370">
              <a:buFont typeface="Arial" panose="020B0604020202020204" pitchFamily="34" charset="0"/>
              <a:buChar char="•"/>
            </a:pPr>
            <a:r>
              <a:rPr lang="it-IT" sz="2600" dirty="0">
                <a:latin typeface="Lucida Sans" panose="020B0602030504020204" pitchFamily="34" charset="0"/>
              </a:rPr>
              <a:t>Presenza sui social</a:t>
            </a:r>
          </a:p>
          <a:p>
            <a:pPr lvl="0"/>
            <a:endParaRPr lang="it-IT" sz="2638" b="1" dirty="0">
              <a:solidFill>
                <a:srgbClr val="003399"/>
              </a:solidFill>
              <a:latin typeface="+mj-lt"/>
            </a:endParaRPr>
          </a:p>
          <a:p>
            <a:pPr lvl="0"/>
            <a:endParaRPr lang="it-IT" sz="2638" b="1" dirty="0">
              <a:solidFill>
                <a:srgbClr val="003399"/>
              </a:solidFill>
              <a:latin typeface="+mj-lt"/>
            </a:endParaRPr>
          </a:p>
          <a:p>
            <a:pPr lvl="0"/>
            <a:endParaRPr lang="en-US" sz="2638" b="1" dirty="0">
              <a:solidFill>
                <a:srgbClr val="003399"/>
              </a:solidFill>
              <a:latin typeface="+mj-lt"/>
            </a:endParaRPr>
          </a:p>
        </p:txBody>
      </p:sp>
      <p:sp>
        <p:nvSpPr>
          <p:cNvPr id="14" name="Rectangle 5">
            <a:extLst>
              <a:ext uri="{FF2B5EF4-FFF2-40B4-BE49-F238E27FC236}">
                <a16:creationId xmlns:a16="http://schemas.microsoft.com/office/drawing/2014/main" id="{17AEB951-E281-9349-8EBE-4B582AB4DEDB}"/>
              </a:ext>
            </a:extLst>
          </p:cNvPr>
          <p:cNvSpPr/>
          <p:nvPr/>
        </p:nvSpPr>
        <p:spPr bwMode="auto">
          <a:xfrm>
            <a:off x="2051053" y="8696504"/>
            <a:ext cx="4955994" cy="2374764"/>
          </a:xfrm>
          <a:prstGeom prst="rect">
            <a:avLst/>
          </a:prstGeom>
          <a:solidFill>
            <a:srgbClr val="88DCD3">
              <a:alpha val="37000"/>
            </a:srgbClr>
          </a:solidFill>
          <a:ln w="9525" algn="ctr">
            <a:solidFill>
              <a:srgbClr val="FFFFFF"/>
            </a:solidFill>
            <a:round/>
            <a:headEnd/>
            <a:tailEnd/>
          </a:ln>
        </p:spPr>
        <p:txBody>
          <a:bodyPr lIns="59363" tIns="59363" rIns="59363" bIns="59363" rtlCol="0" anchor="ctr" anchorCtr="1">
            <a:normAutofit/>
          </a:bodyPr>
          <a:lstStyle/>
          <a:p>
            <a:pPr marL="241300" indent="-241300">
              <a:buFont typeface="Arial" panose="020B0604020202020204" pitchFamily="34" charset="0"/>
              <a:buChar char="•"/>
            </a:pPr>
            <a:r>
              <a:rPr lang="it-IT" sz="2309" dirty="0">
                <a:latin typeface="Lucida Sans" panose="020B0602030504020204" pitchFamily="34" charset="0"/>
              </a:rPr>
              <a:t>15-20 componenti</a:t>
            </a:r>
          </a:p>
          <a:p>
            <a:pPr marL="241300" indent="-241300">
              <a:buFont typeface="Arial" panose="020B0604020202020204" pitchFamily="34" charset="0"/>
              <a:buChar char="•"/>
            </a:pPr>
            <a:r>
              <a:rPr lang="it-IT" sz="2309" dirty="0">
                <a:latin typeface="Lucida Sans" panose="020B0602030504020204" pitchFamily="34" charset="0"/>
              </a:rPr>
              <a:t>2 Incontri annuali</a:t>
            </a:r>
          </a:p>
          <a:p>
            <a:pPr marL="282721" indent="-282721">
              <a:buFont typeface="Arial" panose="020B0604020202020204" pitchFamily="34" charset="0"/>
              <a:buChar char="•"/>
            </a:pPr>
            <a:endParaRPr lang="it-IT" sz="1979" dirty="0">
              <a:solidFill>
                <a:schemeClr val="bg1"/>
              </a:solidFill>
              <a:latin typeface="+mj-lt"/>
            </a:endParaRPr>
          </a:p>
        </p:txBody>
      </p:sp>
      <p:sp>
        <p:nvSpPr>
          <p:cNvPr id="15" name="Rectangle 5">
            <a:extLst>
              <a:ext uri="{FF2B5EF4-FFF2-40B4-BE49-F238E27FC236}">
                <a16:creationId xmlns:a16="http://schemas.microsoft.com/office/drawing/2014/main" id="{425155E7-817F-4F44-8B27-A66E10BF7ACA}"/>
              </a:ext>
            </a:extLst>
          </p:cNvPr>
          <p:cNvSpPr/>
          <p:nvPr/>
        </p:nvSpPr>
        <p:spPr bwMode="auto">
          <a:xfrm>
            <a:off x="7156795" y="8696504"/>
            <a:ext cx="4955994" cy="2374764"/>
          </a:xfrm>
          <a:prstGeom prst="rect">
            <a:avLst/>
          </a:prstGeom>
          <a:solidFill>
            <a:srgbClr val="E0BBD2">
              <a:alpha val="37000"/>
            </a:srgbClr>
          </a:solidFill>
          <a:ln w="9525" algn="ctr">
            <a:solidFill>
              <a:srgbClr val="FFFFFF"/>
            </a:solidFill>
            <a:round/>
            <a:headEnd/>
            <a:tailEnd/>
          </a:ln>
        </p:spPr>
        <p:txBody>
          <a:bodyPr lIns="59363" tIns="59363" rIns="59363" bIns="59363" rtlCol="0" anchor="ctr" anchorCtr="1">
            <a:normAutofit/>
          </a:bodyPr>
          <a:lstStyle/>
          <a:p>
            <a:pPr marL="284163" indent="-284163">
              <a:buFont typeface="Arial" panose="020B0604020202020204" pitchFamily="34" charset="0"/>
              <a:buChar char="•"/>
            </a:pPr>
            <a:r>
              <a:rPr lang="it-IT" sz="2309" dirty="0">
                <a:latin typeface="Lucida Sans" panose="020B0602030504020204" pitchFamily="34" charset="0"/>
              </a:rPr>
              <a:t>1 Survey </a:t>
            </a:r>
          </a:p>
          <a:p>
            <a:pPr marL="284163" indent="-284163">
              <a:buFont typeface="Arial" panose="020B0604020202020204" pitchFamily="34" charset="0"/>
              <a:buChar char="•"/>
            </a:pPr>
            <a:r>
              <a:rPr lang="it-IT" sz="2309" dirty="0">
                <a:latin typeface="Lucida Sans" panose="020B0602030504020204" pitchFamily="34" charset="0"/>
              </a:rPr>
              <a:t>2 Focus Group </a:t>
            </a:r>
          </a:p>
          <a:p>
            <a:pPr marL="282721" indent="-282721">
              <a:buFont typeface="Arial" panose="020B0604020202020204" pitchFamily="34" charset="0"/>
              <a:buChar char="•"/>
            </a:pPr>
            <a:endParaRPr lang="it-IT" sz="1979" dirty="0">
              <a:solidFill>
                <a:schemeClr val="bg1"/>
              </a:solidFill>
              <a:latin typeface="+mj-lt"/>
            </a:endParaRPr>
          </a:p>
        </p:txBody>
      </p:sp>
      <p:sp>
        <p:nvSpPr>
          <p:cNvPr id="19" name="object 24">
            <a:extLst>
              <a:ext uri="{FF2B5EF4-FFF2-40B4-BE49-F238E27FC236}">
                <a16:creationId xmlns:a16="http://schemas.microsoft.com/office/drawing/2014/main" id="{D0C35276-0683-1D49-868E-E98D8F1D9272}"/>
              </a:ext>
            </a:extLst>
          </p:cNvPr>
          <p:cNvSpPr/>
          <p:nvPr/>
        </p:nvSpPr>
        <p:spPr>
          <a:xfrm>
            <a:off x="17637892" y="0"/>
            <a:ext cx="2466340" cy="4926965"/>
          </a:xfrm>
          <a:custGeom>
            <a:avLst/>
            <a:gdLst/>
            <a:ahLst/>
            <a:cxnLst/>
            <a:rect l="l" t="t" r="r" b="b"/>
            <a:pathLst>
              <a:path w="2466340" h="4926965">
                <a:moveTo>
                  <a:pt x="2466206" y="0"/>
                </a:moveTo>
                <a:lnTo>
                  <a:pt x="868062" y="0"/>
                </a:lnTo>
                <a:lnTo>
                  <a:pt x="837567" y="12743"/>
                </a:lnTo>
                <a:lnTo>
                  <a:pt x="795577" y="32023"/>
                </a:lnTo>
                <a:lnTo>
                  <a:pt x="754373" y="52692"/>
                </a:lnTo>
                <a:lnTo>
                  <a:pt x="713985" y="74720"/>
                </a:lnTo>
                <a:lnTo>
                  <a:pt x="674443" y="98077"/>
                </a:lnTo>
                <a:lnTo>
                  <a:pt x="635778" y="122733"/>
                </a:lnTo>
                <a:lnTo>
                  <a:pt x="598020" y="148660"/>
                </a:lnTo>
                <a:lnTo>
                  <a:pt x="561201" y="175827"/>
                </a:lnTo>
                <a:lnTo>
                  <a:pt x="525350" y="204206"/>
                </a:lnTo>
                <a:lnTo>
                  <a:pt x="490499" y="233766"/>
                </a:lnTo>
                <a:lnTo>
                  <a:pt x="456677" y="264478"/>
                </a:lnTo>
                <a:lnTo>
                  <a:pt x="423915" y="296313"/>
                </a:lnTo>
                <a:lnTo>
                  <a:pt x="392245" y="329241"/>
                </a:lnTo>
                <a:lnTo>
                  <a:pt x="361696" y="363232"/>
                </a:lnTo>
                <a:lnTo>
                  <a:pt x="332299" y="398257"/>
                </a:lnTo>
                <a:lnTo>
                  <a:pt x="304084" y="434287"/>
                </a:lnTo>
                <a:lnTo>
                  <a:pt x="277083" y="471291"/>
                </a:lnTo>
                <a:lnTo>
                  <a:pt x="251325" y="509241"/>
                </a:lnTo>
                <a:lnTo>
                  <a:pt x="226842" y="548107"/>
                </a:lnTo>
                <a:lnTo>
                  <a:pt x="203663" y="587859"/>
                </a:lnTo>
                <a:lnTo>
                  <a:pt x="181820" y="628468"/>
                </a:lnTo>
                <a:lnTo>
                  <a:pt x="161342" y="669904"/>
                </a:lnTo>
                <a:lnTo>
                  <a:pt x="142261" y="712138"/>
                </a:lnTo>
                <a:lnTo>
                  <a:pt x="124607" y="755140"/>
                </a:lnTo>
                <a:lnTo>
                  <a:pt x="108411" y="798881"/>
                </a:lnTo>
                <a:lnTo>
                  <a:pt x="93703" y="843331"/>
                </a:lnTo>
                <a:lnTo>
                  <a:pt x="80513" y="888460"/>
                </a:lnTo>
                <a:lnTo>
                  <a:pt x="68873" y="934240"/>
                </a:lnTo>
                <a:lnTo>
                  <a:pt x="58812" y="980640"/>
                </a:lnTo>
                <a:lnTo>
                  <a:pt x="50362" y="1027631"/>
                </a:lnTo>
                <a:lnTo>
                  <a:pt x="43553" y="1075184"/>
                </a:lnTo>
                <a:lnTo>
                  <a:pt x="38415" y="1123268"/>
                </a:lnTo>
                <a:lnTo>
                  <a:pt x="34979" y="1171855"/>
                </a:lnTo>
                <a:lnTo>
                  <a:pt x="33276" y="1220915"/>
                </a:lnTo>
                <a:lnTo>
                  <a:pt x="33147" y="1252309"/>
                </a:lnTo>
                <a:lnTo>
                  <a:pt x="33788" y="1283527"/>
                </a:lnTo>
                <a:lnTo>
                  <a:pt x="35142" y="1314574"/>
                </a:lnTo>
                <a:lnTo>
                  <a:pt x="37150" y="1345456"/>
                </a:lnTo>
                <a:lnTo>
                  <a:pt x="0" y="3560833"/>
                </a:lnTo>
                <a:lnTo>
                  <a:pt x="39" y="3609016"/>
                </a:lnTo>
                <a:lnTo>
                  <a:pt x="1763" y="3656801"/>
                </a:lnTo>
                <a:lnTo>
                  <a:pt x="5142" y="3704158"/>
                </a:lnTo>
                <a:lnTo>
                  <a:pt x="10149" y="3751059"/>
                </a:lnTo>
                <a:lnTo>
                  <a:pt x="16756" y="3797475"/>
                </a:lnTo>
                <a:lnTo>
                  <a:pt x="24935" y="3843377"/>
                </a:lnTo>
                <a:lnTo>
                  <a:pt x="34658" y="3888736"/>
                </a:lnTo>
                <a:lnTo>
                  <a:pt x="45897" y="3933524"/>
                </a:lnTo>
                <a:lnTo>
                  <a:pt x="58625" y="3977710"/>
                </a:lnTo>
                <a:lnTo>
                  <a:pt x="72812" y="4021267"/>
                </a:lnTo>
                <a:lnTo>
                  <a:pt x="88432" y="4064166"/>
                </a:lnTo>
                <a:lnTo>
                  <a:pt x="105456" y="4106377"/>
                </a:lnTo>
                <a:lnTo>
                  <a:pt x="123857" y="4147872"/>
                </a:lnTo>
                <a:lnTo>
                  <a:pt x="143606" y="4188622"/>
                </a:lnTo>
                <a:lnTo>
                  <a:pt x="164676" y="4228598"/>
                </a:lnTo>
                <a:lnTo>
                  <a:pt x="187038" y="4267771"/>
                </a:lnTo>
                <a:lnTo>
                  <a:pt x="210665" y="4306112"/>
                </a:lnTo>
                <a:lnTo>
                  <a:pt x="235588" y="4343675"/>
                </a:lnTo>
                <a:lnTo>
                  <a:pt x="261691" y="4380300"/>
                </a:lnTo>
                <a:lnTo>
                  <a:pt x="288971" y="4415997"/>
                </a:lnTo>
                <a:lnTo>
                  <a:pt x="317263" y="4450582"/>
                </a:lnTo>
                <a:lnTo>
                  <a:pt x="346795" y="4484331"/>
                </a:lnTo>
                <a:lnTo>
                  <a:pt x="377424" y="4517075"/>
                </a:lnTo>
                <a:lnTo>
                  <a:pt x="409122" y="4548785"/>
                </a:lnTo>
                <a:lnTo>
                  <a:pt x="441862" y="4579432"/>
                </a:lnTo>
                <a:lnTo>
                  <a:pt x="475738" y="4609089"/>
                </a:lnTo>
                <a:lnTo>
                  <a:pt x="510449" y="4637496"/>
                </a:lnTo>
                <a:lnTo>
                  <a:pt x="546108" y="4664750"/>
                </a:lnTo>
                <a:lnTo>
                  <a:pt x="582687" y="4690824"/>
                </a:lnTo>
                <a:lnTo>
                  <a:pt x="620202" y="4715715"/>
                </a:lnTo>
                <a:lnTo>
                  <a:pt x="658603" y="4739379"/>
                </a:lnTo>
                <a:lnTo>
                  <a:pt x="697850" y="4761778"/>
                </a:lnTo>
                <a:lnTo>
                  <a:pt x="737914" y="4782882"/>
                </a:lnTo>
                <a:lnTo>
                  <a:pt x="778769" y="4802664"/>
                </a:lnTo>
                <a:lnTo>
                  <a:pt x="820385" y="4821094"/>
                </a:lnTo>
                <a:lnTo>
                  <a:pt x="862736" y="4838144"/>
                </a:lnTo>
                <a:lnTo>
                  <a:pt x="905793" y="4853784"/>
                </a:lnTo>
                <a:lnTo>
                  <a:pt x="949528" y="4867985"/>
                </a:lnTo>
                <a:lnTo>
                  <a:pt x="993913" y="4880720"/>
                </a:lnTo>
                <a:lnTo>
                  <a:pt x="1038921" y="4891958"/>
                </a:lnTo>
                <a:lnTo>
                  <a:pt x="1084523" y="4901672"/>
                </a:lnTo>
                <a:lnTo>
                  <a:pt x="1130691" y="4909831"/>
                </a:lnTo>
                <a:lnTo>
                  <a:pt x="1177399" y="4916408"/>
                </a:lnTo>
                <a:lnTo>
                  <a:pt x="1224616" y="4921373"/>
                </a:lnTo>
                <a:lnTo>
                  <a:pt x="1272317" y="4924697"/>
                </a:lnTo>
                <a:lnTo>
                  <a:pt x="1320472" y="4926352"/>
                </a:lnTo>
                <a:lnTo>
                  <a:pt x="1368656" y="4926313"/>
                </a:lnTo>
                <a:lnTo>
                  <a:pt x="1416441" y="4924590"/>
                </a:lnTo>
                <a:lnTo>
                  <a:pt x="1463799" y="4921211"/>
                </a:lnTo>
                <a:lnTo>
                  <a:pt x="1510701" y="4916204"/>
                </a:lnTo>
                <a:lnTo>
                  <a:pt x="1557117" y="4909597"/>
                </a:lnTo>
                <a:lnTo>
                  <a:pt x="1603020" y="4901419"/>
                </a:lnTo>
                <a:lnTo>
                  <a:pt x="1648379" y="4891696"/>
                </a:lnTo>
                <a:lnTo>
                  <a:pt x="1693166" y="4880457"/>
                </a:lnTo>
                <a:lnTo>
                  <a:pt x="1737353" y="4867730"/>
                </a:lnTo>
                <a:lnTo>
                  <a:pt x="1780911" y="4853542"/>
                </a:lnTo>
                <a:lnTo>
                  <a:pt x="1823809" y="4837922"/>
                </a:lnTo>
                <a:lnTo>
                  <a:pt x="1866021" y="4820898"/>
                </a:lnTo>
                <a:lnTo>
                  <a:pt x="1907516" y="4802497"/>
                </a:lnTo>
                <a:lnTo>
                  <a:pt x="1948266" y="4782748"/>
                </a:lnTo>
                <a:lnTo>
                  <a:pt x="1988242" y="4761678"/>
                </a:lnTo>
                <a:lnTo>
                  <a:pt x="2027415" y="4739315"/>
                </a:lnTo>
                <a:lnTo>
                  <a:pt x="2065756" y="4715688"/>
                </a:lnTo>
                <a:lnTo>
                  <a:pt x="2103248" y="4690816"/>
                </a:lnTo>
                <a:lnTo>
                  <a:pt x="2139883" y="4664708"/>
                </a:lnTo>
                <a:lnTo>
                  <a:pt x="2175590" y="4637423"/>
                </a:lnTo>
                <a:lnTo>
                  <a:pt x="2210342" y="4608988"/>
                </a:lnTo>
                <a:lnTo>
                  <a:pt x="2243975" y="4579557"/>
                </a:lnTo>
                <a:lnTo>
                  <a:pt x="2276719" y="4548927"/>
                </a:lnTo>
                <a:lnTo>
                  <a:pt x="2308430" y="4517229"/>
                </a:lnTo>
                <a:lnTo>
                  <a:pt x="2339077" y="4484489"/>
                </a:lnTo>
                <a:lnTo>
                  <a:pt x="2368758" y="4450582"/>
                </a:lnTo>
                <a:lnTo>
                  <a:pt x="2397175" y="4415856"/>
                </a:lnTo>
                <a:lnTo>
                  <a:pt x="2424436" y="4380184"/>
                </a:lnTo>
                <a:lnTo>
                  <a:pt x="2450515" y="4343593"/>
                </a:lnTo>
                <a:lnTo>
                  <a:pt x="2466206" y="4319943"/>
                </a:lnTo>
                <a:lnTo>
                  <a:pt x="2466206" y="0"/>
                </a:lnTo>
                <a:close/>
              </a:path>
            </a:pathLst>
          </a:custGeom>
          <a:solidFill>
            <a:srgbClr val="01A9E6">
              <a:alpha val="29998"/>
            </a:srgbClr>
          </a:solidFill>
        </p:spPr>
        <p:txBody>
          <a:bodyPr wrap="square" lIns="0" tIns="0" rIns="0" bIns="0" rtlCol="0"/>
          <a:lstStyle/>
          <a:p>
            <a:endParaRPr/>
          </a:p>
        </p:txBody>
      </p:sp>
      <p:sp>
        <p:nvSpPr>
          <p:cNvPr id="20" name="object 25">
            <a:extLst>
              <a:ext uri="{FF2B5EF4-FFF2-40B4-BE49-F238E27FC236}">
                <a16:creationId xmlns:a16="http://schemas.microsoft.com/office/drawing/2014/main" id="{C311A7FB-B3C9-E845-A73C-AD19D0CE14CE}"/>
              </a:ext>
            </a:extLst>
          </p:cNvPr>
          <p:cNvSpPr/>
          <p:nvPr/>
        </p:nvSpPr>
        <p:spPr>
          <a:xfrm>
            <a:off x="15181831" y="0"/>
            <a:ext cx="4922520" cy="2470785"/>
          </a:xfrm>
          <a:custGeom>
            <a:avLst/>
            <a:gdLst/>
            <a:ahLst/>
            <a:cxnLst/>
            <a:rect l="l" t="t" r="r" b="b"/>
            <a:pathLst>
              <a:path w="4922519" h="2470785">
                <a:moveTo>
                  <a:pt x="4922267" y="0"/>
                </a:moveTo>
                <a:lnTo>
                  <a:pt x="554286" y="0"/>
                </a:lnTo>
                <a:lnTo>
                  <a:pt x="546168" y="5784"/>
                </a:lnTo>
                <a:lnTo>
                  <a:pt x="510495" y="33039"/>
                </a:lnTo>
                <a:lnTo>
                  <a:pt x="475770" y="61446"/>
                </a:lnTo>
                <a:lnTo>
                  <a:pt x="442020" y="90978"/>
                </a:lnTo>
                <a:lnTo>
                  <a:pt x="409276" y="121608"/>
                </a:lnTo>
                <a:lnTo>
                  <a:pt x="377566" y="153307"/>
                </a:lnTo>
                <a:lnTo>
                  <a:pt x="346919" y="186047"/>
                </a:lnTo>
                <a:lnTo>
                  <a:pt x="317363" y="219800"/>
                </a:lnTo>
                <a:lnTo>
                  <a:pt x="288928" y="254539"/>
                </a:lnTo>
                <a:lnTo>
                  <a:pt x="261643" y="290236"/>
                </a:lnTo>
                <a:lnTo>
                  <a:pt x="235536" y="326862"/>
                </a:lnTo>
                <a:lnTo>
                  <a:pt x="210636" y="364389"/>
                </a:lnTo>
                <a:lnTo>
                  <a:pt x="186972" y="402790"/>
                </a:lnTo>
                <a:lnTo>
                  <a:pt x="164574" y="442037"/>
                </a:lnTo>
                <a:lnTo>
                  <a:pt x="143469" y="482102"/>
                </a:lnTo>
                <a:lnTo>
                  <a:pt x="123687" y="522957"/>
                </a:lnTo>
                <a:lnTo>
                  <a:pt x="105257" y="564574"/>
                </a:lnTo>
                <a:lnTo>
                  <a:pt x="88208" y="606924"/>
                </a:lnTo>
                <a:lnTo>
                  <a:pt x="72568" y="649981"/>
                </a:lnTo>
                <a:lnTo>
                  <a:pt x="58366" y="693716"/>
                </a:lnTo>
                <a:lnTo>
                  <a:pt x="45631" y="738101"/>
                </a:lnTo>
                <a:lnTo>
                  <a:pt x="34393" y="783109"/>
                </a:lnTo>
                <a:lnTo>
                  <a:pt x="24680" y="828711"/>
                </a:lnTo>
                <a:lnTo>
                  <a:pt x="16520" y="874879"/>
                </a:lnTo>
                <a:lnTo>
                  <a:pt x="9944" y="921586"/>
                </a:lnTo>
                <a:lnTo>
                  <a:pt x="4979" y="968803"/>
                </a:lnTo>
                <a:lnTo>
                  <a:pt x="1654" y="1016503"/>
                </a:lnTo>
                <a:lnTo>
                  <a:pt x="0" y="1064658"/>
                </a:lnTo>
                <a:lnTo>
                  <a:pt x="39" y="1112851"/>
                </a:lnTo>
                <a:lnTo>
                  <a:pt x="1762" y="1160636"/>
                </a:lnTo>
                <a:lnTo>
                  <a:pt x="5141" y="1207993"/>
                </a:lnTo>
                <a:lnTo>
                  <a:pt x="10147" y="1254895"/>
                </a:lnTo>
                <a:lnTo>
                  <a:pt x="16754" y="1301310"/>
                </a:lnTo>
                <a:lnTo>
                  <a:pt x="24933" y="1347212"/>
                </a:lnTo>
                <a:lnTo>
                  <a:pt x="34655" y="1392571"/>
                </a:lnTo>
                <a:lnTo>
                  <a:pt x="45894" y="1437359"/>
                </a:lnTo>
                <a:lnTo>
                  <a:pt x="58622" y="1481545"/>
                </a:lnTo>
                <a:lnTo>
                  <a:pt x="72809" y="1525102"/>
                </a:lnTo>
                <a:lnTo>
                  <a:pt x="88429" y="1568001"/>
                </a:lnTo>
                <a:lnTo>
                  <a:pt x="105453" y="1610212"/>
                </a:lnTo>
                <a:lnTo>
                  <a:pt x="123854" y="1651707"/>
                </a:lnTo>
                <a:lnTo>
                  <a:pt x="143603" y="1692457"/>
                </a:lnTo>
                <a:lnTo>
                  <a:pt x="164673" y="1732433"/>
                </a:lnTo>
                <a:lnTo>
                  <a:pt x="187036" y="1771606"/>
                </a:lnTo>
                <a:lnTo>
                  <a:pt x="210663" y="1809947"/>
                </a:lnTo>
                <a:lnTo>
                  <a:pt x="235528" y="1847428"/>
                </a:lnTo>
                <a:lnTo>
                  <a:pt x="261601" y="1884019"/>
                </a:lnTo>
                <a:lnTo>
                  <a:pt x="288855" y="1919691"/>
                </a:lnTo>
                <a:lnTo>
                  <a:pt x="317262" y="1954417"/>
                </a:lnTo>
                <a:lnTo>
                  <a:pt x="346794" y="1988166"/>
                </a:lnTo>
                <a:lnTo>
                  <a:pt x="377424" y="2020910"/>
                </a:lnTo>
                <a:lnTo>
                  <a:pt x="409123" y="2052620"/>
                </a:lnTo>
                <a:lnTo>
                  <a:pt x="441862" y="2083268"/>
                </a:lnTo>
                <a:lnTo>
                  <a:pt x="475616" y="2112823"/>
                </a:lnTo>
                <a:lnTo>
                  <a:pt x="510355" y="2141258"/>
                </a:lnTo>
                <a:lnTo>
                  <a:pt x="546051" y="2168544"/>
                </a:lnTo>
                <a:lnTo>
                  <a:pt x="582677" y="2194651"/>
                </a:lnTo>
                <a:lnTo>
                  <a:pt x="620204" y="2219550"/>
                </a:lnTo>
                <a:lnTo>
                  <a:pt x="658605" y="2243214"/>
                </a:lnTo>
                <a:lnTo>
                  <a:pt x="697852" y="2265613"/>
                </a:lnTo>
                <a:lnTo>
                  <a:pt x="737917" y="2286717"/>
                </a:lnTo>
                <a:lnTo>
                  <a:pt x="778772" y="2306499"/>
                </a:lnTo>
                <a:lnTo>
                  <a:pt x="820388" y="2324929"/>
                </a:lnTo>
                <a:lnTo>
                  <a:pt x="862739" y="2341979"/>
                </a:lnTo>
                <a:lnTo>
                  <a:pt x="905796" y="2357619"/>
                </a:lnTo>
                <a:lnTo>
                  <a:pt x="949531" y="2371821"/>
                </a:lnTo>
                <a:lnTo>
                  <a:pt x="993916" y="2384555"/>
                </a:lnTo>
                <a:lnTo>
                  <a:pt x="1038923" y="2395793"/>
                </a:lnTo>
                <a:lnTo>
                  <a:pt x="1084525" y="2405507"/>
                </a:lnTo>
                <a:lnTo>
                  <a:pt x="1130693" y="2413666"/>
                </a:lnTo>
                <a:lnTo>
                  <a:pt x="1177400" y="2420243"/>
                </a:lnTo>
                <a:lnTo>
                  <a:pt x="1224618" y="2425208"/>
                </a:lnTo>
                <a:lnTo>
                  <a:pt x="1272318" y="2428532"/>
                </a:lnTo>
                <a:lnTo>
                  <a:pt x="1320472" y="2430187"/>
                </a:lnTo>
                <a:lnTo>
                  <a:pt x="3621418" y="2468783"/>
                </a:lnTo>
                <a:lnTo>
                  <a:pt x="3646705" y="2469956"/>
                </a:lnTo>
                <a:lnTo>
                  <a:pt x="3655176" y="2470186"/>
                </a:lnTo>
                <a:lnTo>
                  <a:pt x="3707602" y="2470061"/>
                </a:lnTo>
                <a:lnTo>
                  <a:pt x="3759547" y="2467929"/>
                </a:lnTo>
                <a:lnTo>
                  <a:pt x="3810978" y="2463842"/>
                </a:lnTo>
                <a:lnTo>
                  <a:pt x="3861861" y="2457851"/>
                </a:lnTo>
                <a:lnTo>
                  <a:pt x="3909033" y="2450739"/>
                </a:lnTo>
                <a:lnTo>
                  <a:pt x="3955664" y="2442003"/>
                </a:lnTo>
                <a:lnTo>
                  <a:pt x="4001724" y="2431673"/>
                </a:lnTo>
                <a:lnTo>
                  <a:pt x="4047182" y="2419776"/>
                </a:lnTo>
                <a:lnTo>
                  <a:pt x="4092007" y="2406344"/>
                </a:lnTo>
                <a:lnTo>
                  <a:pt x="4136170" y="2391405"/>
                </a:lnTo>
                <a:lnTo>
                  <a:pt x="4179638" y="2374990"/>
                </a:lnTo>
                <a:lnTo>
                  <a:pt x="4222383" y="2357127"/>
                </a:lnTo>
                <a:lnTo>
                  <a:pt x="4264372" y="2337846"/>
                </a:lnTo>
                <a:lnTo>
                  <a:pt x="4305576" y="2317177"/>
                </a:lnTo>
                <a:lnTo>
                  <a:pt x="4345965" y="2295150"/>
                </a:lnTo>
                <a:lnTo>
                  <a:pt x="4385507" y="2271793"/>
                </a:lnTo>
                <a:lnTo>
                  <a:pt x="4424172" y="2247136"/>
                </a:lnTo>
                <a:lnTo>
                  <a:pt x="4461929" y="2221209"/>
                </a:lnTo>
                <a:lnTo>
                  <a:pt x="4498749" y="2194042"/>
                </a:lnTo>
                <a:lnTo>
                  <a:pt x="4534600" y="2165664"/>
                </a:lnTo>
                <a:lnTo>
                  <a:pt x="4569451" y="2136104"/>
                </a:lnTo>
                <a:lnTo>
                  <a:pt x="4603273" y="2105391"/>
                </a:lnTo>
                <a:lnTo>
                  <a:pt x="4636034" y="2073557"/>
                </a:lnTo>
                <a:lnTo>
                  <a:pt x="4667705" y="2040629"/>
                </a:lnTo>
                <a:lnTo>
                  <a:pt x="4698254" y="2006638"/>
                </a:lnTo>
                <a:lnTo>
                  <a:pt x="4727651" y="1971613"/>
                </a:lnTo>
                <a:lnTo>
                  <a:pt x="4755865" y="1935584"/>
                </a:lnTo>
                <a:lnTo>
                  <a:pt x="4782867" y="1898579"/>
                </a:lnTo>
                <a:lnTo>
                  <a:pt x="4808624" y="1860630"/>
                </a:lnTo>
                <a:lnTo>
                  <a:pt x="4833108" y="1821764"/>
                </a:lnTo>
                <a:lnTo>
                  <a:pt x="4856287" y="1782012"/>
                </a:lnTo>
                <a:lnTo>
                  <a:pt x="4878130" y="1741404"/>
                </a:lnTo>
                <a:lnTo>
                  <a:pt x="4898607" y="1699968"/>
                </a:lnTo>
                <a:lnTo>
                  <a:pt x="4917688" y="1657734"/>
                </a:lnTo>
                <a:lnTo>
                  <a:pt x="4922267" y="1646580"/>
                </a:lnTo>
                <a:lnTo>
                  <a:pt x="4922267" y="0"/>
                </a:lnTo>
                <a:close/>
              </a:path>
            </a:pathLst>
          </a:custGeom>
          <a:solidFill>
            <a:srgbClr val="971B67">
              <a:alpha val="29998"/>
            </a:srgbClr>
          </a:solidFill>
        </p:spPr>
        <p:txBody>
          <a:bodyPr wrap="square" lIns="0" tIns="0" rIns="0" bIns="0" rtlCol="0"/>
          <a:lstStyle/>
          <a:p>
            <a:endParaRPr/>
          </a:p>
        </p:txBody>
      </p:sp>
      <p:sp>
        <p:nvSpPr>
          <p:cNvPr id="25" name="object 4">
            <a:extLst>
              <a:ext uri="{FF2B5EF4-FFF2-40B4-BE49-F238E27FC236}">
                <a16:creationId xmlns:a16="http://schemas.microsoft.com/office/drawing/2014/main" id="{E59A4FE6-90B5-B748-9E8F-7447AE935AE8}"/>
              </a:ext>
            </a:extLst>
          </p:cNvPr>
          <p:cNvSpPr/>
          <p:nvPr/>
        </p:nvSpPr>
        <p:spPr>
          <a:xfrm>
            <a:off x="18745502" y="10380269"/>
            <a:ext cx="349612" cy="93984"/>
          </a:xfrm>
          <a:prstGeom prst="rect">
            <a:avLst/>
          </a:prstGeom>
          <a:blipFill>
            <a:blip r:embed="rId2" cstate="print"/>
            <a:stretch>
              <a:fillRect/>
            </a:stretch>
          </a:blipFill>
        </p:spPr>
        <p:txBody>
          <a:bodyPr wrap="square" lIns="0" tIns="0" rIns="0" bIns="0" rtlCol="0"/>
          <a:lstStyle/>
          <a:p>
            <a:endParaRPr/>
          </a:p>
        </p:txBody>
      </p:sp>
      <p:sp>
        <p:nvSpPr>
          <p:cNvPr id="26" name="object 5">
            <a:extLst>
              <a:ext uri="{FF2B5EF4-FFF2-40B4-BE49-F238E27FC236}">
                <a16:creationId xmlns:a16="http://schemas.microsoft.com/office/drawing/2014/main" id="{C73FCEE2-1571-2F45-B323-28124FE80D2D}"/>
              </a:ext>
            </a:extLst>
          </p:cNvPr>
          <p:cNvSpPr/>
          <p:nvPr/>
        </p:nvSpPr>
        <p:spPr>
          <a:xfrm>
            <a:off x="19153227" y="10379123"/>
            <a:ext cx="272515" cy="96803"/>
          </a:xfrm>
          <a:prstGeom prst="rect">
            <a:avLst/>
          </a:prstGeom>
          <a:blipFill>
            <a:blip r:embed="rId3" cstate="print"/>
            <a:stretch>
              <a:fillRect/>
            </a:stretch>
          </a:blipFill>
        </p:spPr>
        <p:txBody>
          <a:bodyPr wrap="square" lIns="0" tIns="0" rIns="0" bIns="0" rtlCol="0"/>
          <a:lstStyle/>
          <a:p>
            <a:endParaRPr/>
          </a:p>
        </p:txBody>
      </p:sp>
      <p:sp>
        <p:nvSpPr>
          <p:cNvPr id="27" name="object 6">
            <a:extLst>
              <a:ext uri="{FF2B5EF4-FFF2-40B4-BE49-F238E27FC236}">
                <a16:creationId xmlns:a16="http://schemas.microsoft.com/office/drawing/2014/main" id="{8CF807C5-CBF2-AD48-9C56-54102F5EDD92}"/>
              </a:ext>
            </a:extLst>
          </p:cNvPr>
          <p:cNvSpPr/>
          <p:nvPr/>
        </p:nvSpPr>
        <p:spPr>
          <a:xfrm>
            <a:off x="1874547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28" name="object 7">
            <a:extLst>
              <a:ext uri="{FF2B5EF4-FFF2-40B4-BE49-F238E27FC236}">
                <a16:creationId xmlns:a16="http://schemas.microsoft.com/office/drawing/2014/main" id="{2118E476-907F-C644-A776-CF84BAD1BF52}"/>
              </a:ext>
            </a:extLst>
          </p:cNvPr>
          <p:cNvSpPr/>
          <p:nvPr/>
        </p:nvSpPr>
        <p:spPr>
          <a:xfrm>
            <a:off x="1883711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29" name="object 8">
            <a:extLst>
              <a:ext uri="{FF2B5EF4-FFF2-40B4-BE49-F238E27FC236}">
                <a16:creationId xmlns:a16="http://schemas.microsoft.com/office/drawing/2014/main" id="{D7BBE02F-DF26-614B-B943-3C036D648F4B}"/>
              </a:ext>
            </a:extLst>
          </p:cNvPr>
          <p:cNvSpPr/>
          <p:nvPr/>
        </p:nvSpPr>
        <p:spPr>
          <a:xfrm>
            <a:off x="1883711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30" name="object 9">
            <a:extLst>
              <a:ext uri="{FF2B5EF4-FFF2-40B4-BE49-F238E27FC236}">
                <a16:creationId xmlns:a16="http://schemas.microsoft.com/office/drawing/2014/main" id="{9590181F-FB6E-E748-932D-E71C552C13D7}"/>
              </a:ext>
            </a:extLst>
          </p:cNvPr>
          <p:cNvSpPr/>
          <p:nvPr/>
        </p:nvSpPr>
        <p:spPr>
          <a:xfrm>
            <a:off x="1883711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31" name="object 10">
            <a:extLst>
              <a:ext uri="{FF2B5EF4-FFF2-40B4-BE49-F238E27FC236}">
                <a16:creationId xmlns:a16="http://schemas.microsoft.com/office/drawing/2014/main" id="{46131D01-0D67-664A-94AB-D7EEEE2E437A}"/>
              </a:ext>
            </a:extLst>
          </p:cNvPr>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32" name="object 11">
            <a:extLst>
              <a:ext uri="{FF2B5EF4-FFF2-40B4-BE49-F238E27FC236}">
                <a16:creationId xmlns:a16="http://schemas.microsoft.com/office/drawing/2014/main" id="{47C6B501-160F-0745-BC34-731AC2B08FCA}"/>
              </a:ext>
            </a:extLst>
          </p:cNvPr>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33" name="object 12">
            <a:extLst>
              <a:ext uri="{FF2B5EF4-FFF2-40B4-BE49-F238E27FC236}">
                <a16:creationId xmlns:a16="http://schemas.microsoft.com/office/drawing/2014/main" id="{4B61CDA1-400B-F040-80EF-2F2973D20092}"/>
              </a:ext>
            </a:extLst>
          </p:cNvPr>
          <p:cNvSpPr/>
          <p:nvPr/>
        </p:nvSpPr>
        <p:spPr>
          <a:xfrm>
            <a:off x="1893066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34" name="object 13">
            <a:extLst>
              <a:ext uri="{FF2B5EF4-FFF2-40B4-BE49-F238E27FC236}">
                <a16:creationId xmlns:a16="http://schemas.microsoft.com/office/drawing/2014/main" id="{277AA6D4-1BE9-D84A-ADEB-2A76620C63EE}"/>
              </a:ext>
            </a:extLst>
          </p:cNvPr>
          <p:cNvSpPr/>
          <p:nvPr/>
        </p:nvSpPr>
        <p:spPr>
          <a:xfrm>
            <a:off x="19036875"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35" name="object 14">
            <a:extLst>
              <a:ext uri="{FF2B5EF4-FFF2-40B4-BE49-F238E27FC236}">
                <a16:creationId xmlns:a16="http://schemas.microsoft.com/office/drawing/2014/main" id="{97B08142-E393-9D4D-BEA8-D85BBB0514E1}"/>
              </a:ext>
            </a:extLst>
          </p:cNvPr>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36" name="object 15">
            <a:extLst>
              <a:ext uri="{FF2B5EF4-FFF2-40B4-BE49-F238E27FC236}">
                <a16:creationId xmlns:a16="http://schemas.microsoft.com/office/drawing/2014/main" id="{70F7E854-3467-EA49-9700-1B71AFAD3082}"/>
              </a:ext>
            </a:extLst>
          </p:cNvPr>
          <p:cNvSpPr/>
          <p:nvPr/>
        </p:nvSpPr>
        <p:spPr>
          <a:xfrm>
            <a:off x="1924919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37" name="object 16">
            <a:extLst>
              <a:ext uri="{FF2B5EF4-FFF2-40B4-BE49-F238E27FC236}">
                <a16:creationId xmlns:a16="http://schemas.microsoft.com/office/drawing/2014/main" id="{3BB76173-8D45-0740-A6AF-EF10AB742929}"/>
              </a:ext>
            </a:extLst>
          </p:cNvPr>
          <p:cNvSpPr/>
          <p:nvPr/>
        </p:nvSpPr>
        <p:spPr>
          <a:xfrm>
            <a:off x="18745471" y="10715898"/>
            <a:ext cx="469022" cy="96804"/>
          </a:xfrm>
          <a:prstGeom prst="rect">
            <a:avLst/>
          </a:prstGeom>
          <a:blipFill>
            <a:blip r:embed="rId4" cstate="print"/>
            <a:stretch>
              <a:fillRect/>
            </a:stretch>
          </a:blipFill>
        </p:spPr>
        <p:txBody>
          <a:bodyPr wrap="square" lIns="0" tIns="0" rIns="0" bIns="0" rtlCol="0"/>
          <a:lstStyle/>
          <a:p>
            <a:endParaRPr/>
          </a:p>
        </p:txBody>
      </p:sp>
      <p:sp>
        <p:nvSpPr>
          <p:cNvPr id="38" name="object 17">
            <a:extLst>
              <a:ext uri="{FF2B5EF4-FFF2-40B4-BE49-F238E27FC236}">
                <a16:creationId xmlns:a16="http://schemas.microsoft.com/office/drawing/2014/main" id="{6E2369BD-B4BF-134D-9BDB-A05EA6DCE1A6}"/>
              </a:ext>
            </a:extLst>
          </p:cNvPr>
          <p:cNvSpPr/>
          <p:nvPr/>
        </p:nvSpPr>
        <p:spPr>
          <a:xfrm>
            <a:off x="19233833" y="10717583"/>
            <a:ext cx="290493" cy="93433"/>
          </a:xfrm>
          <a:prstGeom prst="rect">
            <a:avLst/>
          </a:prstGeom>
          <a:blipFill>
            <a:blip r:embed="rId5" cstate="print"/>
            <a:stretch>
              <a:fillRect/>
            </a:stretch>
          </a:blipFill>
        </p:spPr>
        <p:txBody>
          <a:bodyPr wrap="square" lIns="0" tIns="0" rIns="0" bIns="0" rtlCol="0"/>
          <a:lstStyle/>
          <a:p>
            <a:endParaRPr/>
          </a:p>
        </p:txBody>
      </p:sp>
      <p:sp>
        <p:nvSpPr>
          <p:cNvPr id="39" name="object 18">
            <a:extLst>
              <a:ext uri="{FF2B5EF4-FFF2-40B4-BE49-F238E27FC236}">
                <a16:creationId xmlns:a16="http://schemas.microsoft.com/office/drawing/2014/main" id="{4AADE024-48B9-5A43-9228-E94EA5BC9F18}"/>
              </a:ext>
            </a:extLst>
          </p:cNvPr>
          <p:cNvSpPr/>
          <p:nvPr/>
        </p:nvSpPr>
        <p:spPr>
          <a:xfrm>
            <a:off x="19544641" y="10717583"/>
            <a:ext cx="266306" cy="93433"/>
          </a:xfrm>
          <a:prstGeom prst="rect">
            <a:avLst/>
          </a:prstGeom>
          <a:blipFill>
            <a:blip r:embed="rId6" cstate="print"/>
            <a:stretch>
              <a:fillRect/>
            </a:stretch>
          </a:blipFill>
        </p:spPr>
        <p:txBody>
          <a:bodyPr wrap="square" lIns="0" tIns="0" rIns="0" bIns="0" rtlCol="0"/>
          <a:lstStyle/>
          <a:p>
            <a:endParaRPr/>
          </a:p>
        </p:txBody>
      </p:sp>
      <p:sp>
        <p:nvSpPr>
          <p:cNvPr id="40" name="object 19">
            <a:extLst>
              <a:ext uri="{FF2B5EF4-FFF2-40B4-BE49-F238E27FC236}">
                <a16:creationId xmlns:a16="http://schemas.microsoft.com/office/drawing/2014/main" id="{A674E7EC-3E98-4E4F-A66D-C80ACA864DCB}"/>
              </a:ext>
            </a:extLst>
          </p:cNvPr>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41" name="object 20">
            <a:extLst>
              <a:ext uri="{FF2B5EF4-FFF2-40B4-BE49-F238E27FC236}">
                <a16:creationId xmlns:a16="http://schemas.microsoft.com/office/drawing/2014/main" id="{412F8B8E-F49F-554F-AF4E-7F45A5944290}"/>
              </a:ext>
            </a:extLst>
          </p:cNvPr>
          <p:cNvSpPr/>
          <p:nvPr/>
        </p:nvSpPr>
        <p:spPr>
          <a:xfrm>
            <a:off x="17832754"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01A9E6">
              <a:alpha val="79998"/>
            </a:srgbClr>
          </a:solidFill>
        </p:spPr>
        <p:txBody>
          <a:bodyPr wrap="square" lIns="0" tIns="0" rIns="0" bIns="0" rtlCol="0"/>
          <a:lstStyle/>
          <a:p>
            <a:endParaRPr/>
          </a:p>
        </p:txBody>
      </p:sp>
      <p:sp>
        <p:nvSpPr>
          <p:cNvPr id="42" name="object 21">
            <a:extLst>
              <a:ext uri="{FF2B5EF4-FFF2-40B4-BE49-F238E27FC236}">
                <a16:creationId xmlns:a16="http://schemas.microsoft.com/office/drawing/2014/main" id="{8130BC14-3A2C-4349-B514-0AC952FFBCAF}"/>
              </a:ext>
            </a:extLst>
          </p:cNvPr>
          <p:cNvSpPr/>
          <p:nvPr/>
        </p:nvSpPr>
        <p:spPr>
          <a:xfrm>
            <a:off x="17591098"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971B67">
              <a:alpha val="79998"/>
            </a:srgbClr>
          </a:solidFill>
        </p:spPr>
        <p:txBody>
          <a:bodyPr wrap="square" lIns="0" tIns="0" rIns="0" bIns="0" rtlCol="0"/>
          <a:lstStyle/>
          <a:p>
            <a:endParaRPr/>
          </a:p>
        </p:txBody>
      </p:sp>
      <p:sp>
        <p:nvSpPr>
          <p:cNvPr id="43" name="object 22">
            <a:extLst>
              <a:ext uri="{FF2B5EF4-FFF2-40B4-BE49-F238E27FC236}">
                <a16:creationId xmlns:a16="http://schemas.microsoft.com/office/drawing/2014/main" id="{EF89A358-28DD-6A4B-B073-4A95A7353877}"/>
              </a:ext>
            </a:extLst>
          </p:cNvPr>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grpSp>
        <p:nvGrpSpPr>
          <p:cNvPr id="44" name="Gruppo 43">
            <a:extLst>
              <a:ext uri="{FF2B5EF4-FFF2-40B4-BE49-F238E27FC236}">
                <a16:creationId xmlns:a16="http://schemas.microsoft.com/office/drawing/2014/main" id="{B1AB0183-5DA6-BB44-A0D9-4C72DD63B01A}"/>
              </a:ext>
            </a:extLst>
          </p:cNvPr>
          <p:cNvGrpSpPr/>
          <p:nvPr/>
        </p:nvGrpSpPr>
        <p:grpSpPr>
          <a:xfrm>
            <a:off x="2979890" y="2650727"/>
            <a:ext cx="3390727" cy="1175820"/>
            <a:chOff x="9778633" y="2624850"/>
            <a:chExt cx="3868368" cy="1340485"/>
          </a:xfrm>
          <a:solidFill>
            <a:srgbClr val="88DCD3"/>
          </a:solidFill>
        </p:grpSpPr>
        <p:sp>
          <p:nvSpPr>
            <p:cNvPr id="45" name="object 30">
              <a:extLst>
                <a:ext uri="{FF2B5EF4-FFF2-40B4-BE49-F238E27FC236}">
                  <a16:creationId xmlns:a16="http://schemas.microsoft.com/office/drawing/2014/main" id="{A6193390-C9EC-2F46-97C4-A1FCB7DB293E}"/>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grpFill/>
          </p:spPr>
          <p:txBody>
            <a:bodyPr wrap="square" lIns="0" tIns="0" rIns="0" bIns="0" rtlCol="0"/>
            <a:lstStyle/>
            <a:p>
              <a:endParaRPr dirty="0"/>
            </a:p>
          </p:txBody>
        </p:sp>
        <p:sp>
          <p:nvSpPr>
            <p:cNvPr id="46" name="object 31">
              <a:extLst>
                <a:ext uri="{FF2B5EF4-FFF2-40B4-BE49-F238E27FC236}">
                  <a16:creationId xmlns:a16="http://schemas.microsoft.com/office/drawing/2014/main" id="{4FE45873-DE21-6F40-9F7E-20A2416ACD75}"/>
                </a:ext>
              </a:extLst>
            </p:cNvPr>
            <p:cNvSpPr txBox="1"/>
            <p:nvPr/>
          </p:nvSpPr>
          <p:spPr>
            <a:xfrm>
              <a:off x="9911737" y="3056060"/>
              <a:ext cx="3528174" cy="504625"/>
            </a:xfrm>
            <a:prstGeom prst="rect">
              <a:avLst/>
            </a:prstGeom>
            <a:grpFill/>
          </p:spPr>
          <p:txBody>
            <a:bodyPr vert="horz" wrap="square" lIns="0" tIns="12065" rIns="0" bIns="0" rtlCol="0">
              <a:spAutoFit/>
            </a:bodyPr>
            <a:lstStyle/>
            <a:p>
              <a:pPr marL="903605" marR="5080" indent="-891540" algn="ctr">
                <a:lnSpc>
                  <a:spcPct val="100000"/>
                </a:lnSpc>
                <a:spcBef>
                  <a:spcPts val="95"/>
                </a:spcBef>
              </a:pPr>
              <a:r>
                <a:rPr lang="it-IT" sz="3200" b="1" spc="-45" dirty="0" err="1">
                  <a:latin typeface="Lucida Sans"/>
                  <a:cs typeface="Lucida Sans"/>
                </a:rPr>
                <a:t>Governance</a:t>
              </a:r>
              <a:endParaRPr sz="3200" b="1" dirty="0">
                <a:latin typeface="Lucida Sans"/>
                <a:cs typeface="Lucida Sans"/>
              </a:endParaRPr>
            </a:p>
          </p:txBody>
        </p:sp>
      </p:grpSp>
      <p:grpSp>
        <p:nvGrpSpPr>
          <p:cNvPr id="53" name="Gruppo 52">
            <a:extLst>
              <a:ext uri="{FF2B5EF4-FFF2-40B4-BE49-F238E27FC236}">
                <a16:creationId xmlns:a16="http://schemas.microsoft.com/office/drawing/2014/main" id="{291A9168-086E-4E9C-981A-C83CE579B2C8}"/>
              </a:ext>
            </a:extLst>
          </p:cNvPr>
          <p:cNvGrpSpPr/>
          <p:nvPr/>
        </p:nvGrpSpPr>
        <p:grpSpPr>
          <a:xfrm>
            <a:off x="7613650" y="2650055"/>
            <a:ext cx="3390727" cy="1175820"/>
            <a:chOff x="9778633" y="2624850"/>
            <a:chExt cx="3868368" cy="1340485"/>
          </a:xfrm>
          <a:solidFill>
            <a:srgbClr val="E0BBD2"/>
          </a:solidFill>
        </p:grpSpPr>
        <p:sp>
          <p:nvSpPr>
            <p:cNvPr id="54" name="object 30">
              <a:extLst>
                <a:ext uri="{FF2B5EF4-FFF2-40B4-BE49-F238E27FC236}">
                  <a16:creationId xmlns:a16="http://schemas.microsoft.com/office/drawing/2014/main" id="{89C26D85-8E39-4951-83EF-E68A0CD1D4F0}"/>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grpFill/>
          </p:spPr>
          <p:txBody>
            <a:bodyPr wrap="square" lIns="0" tIns="0" rIns="0" bIns="0" rtlCol="0"/>
            <a:lstStyle/>
            <a:p>
              <a:endParaRPr dirty="0"/>
            </a:p>
          </p:txBody>
        </p:sp>
        <p:sp>
          <p:nvSpPr>
            <p:cNvPr id="55" name="object 31">
              <a:extLst>
                <a:ext uri="{FF2B5EF4-FFF2-40B4-BE49-F238E27FC236}">
                  <a16:creationId xmlns:a16="http://schemas.microsoft.com/office/drawing/2014/main" id="{59B1F0C9-23C5-4694-8810-3D58572E3387}"/>
                </a:ext>
              </a:extLst>
            </p:cNvPr>
            <p:cNvSpPr txBox="1"/>
            <p:nvPr/>
          </p:nvSpPr>
          <p:spPr>
            <a:xfrm>
              <a:off x="9911737" y="3056060"/>
              <a:ext cx="3528174" cy="575294"/>
            </a:xfrm>
            <a:prstGeom prst="rect">
              <a:avLst/>
            </a:prstGeom>
            <a:grp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Attività</a:t>
              </a:r>
              <a:endParaRPr sz="3200" b="1" dirty="0">
                <a:latin typeface="Lucida Sans"/>
                <a:cs typeface="Lucida Sans"/>
              </a:endParaRPr>
            </a:p>
          </p:txBody>
        </p:sp>
      </p:grpSp>
      <p:grpSp>
        <p:nvGrpSpPr>
          <p:cNvPr id="56" name="Gruppo 55">
            <a:extLst>
              <a:ext uri="{FF2B5EF4-FFF2-40B4-BE49-F238E27FC236}">
                <a16:creationId xmlns:a16="http://schemas.microsoft.com/office/drawing/2014/main" id="{DB607F1C-8E94-4759-881E-2794CE828807}"/>
              </a:ext>
            </a:extLst>
          </p:cNvPr>
          <p:cNvGrpSpPr/>
          <p:nvPr/>
        </p:nvGrpSpPr>
        <p:grpSpPr>
          <a:xfrm>
            <a:off x="12625771" y="2682875"/>
            <a:ext cx="3390727" cy="1175820"/>
            <a:chOff x="9778633" y="2624850"/>
            <a:chExt cx="3868368" cy="1340485"/>
          </a:xfrm>
          <a:solidFill>
            <a:srgbClr val="B3E5F8"/>
          </a:solidFill>
        </p:grpSpPr>
        <p:sp>
          <p:nvSpPr>
            <p:cNvPr id="57" name="object 30">
              <a:extLst>
                <a:ext uri="{FF2B5EF4-FFF2-40B4-BE49-F238E27FC236}">
                  <a16:creationId xmlns:a16="http://schemas.microsoft.com/office/drawing/2014/main" id="{8199915C-AB46-4CB7-AC3B-1FE39E195536}"/>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grpFill/>
          </p:spPr>
          <p:txBody>
            <a:bodyPr wrap="square" lIns="0" tIns="0" rIns="0" bIns="0" rtlCol="0"/>
            <a:lstStyle/>
            <a:p>
              <a:endParaRPr dirty="0"/>
            </a:p>
          </p:txBody>
        </p:sp>
        <p:sp>
          <p:nvSpPr>
            <p:cNvPr id="58" name="object 31">
              <a:extLst>
                <a:ext uri="{FF2B5EF4-FFF2-40B4-BE49-F238E27FC236}">
                  <a16:creationId xmlns:a16="http://schemas.microsoft.com/office/drawing/2014/main" id="{D1A045D4-135F-4361-8841-57836E6C12CB}"/>
                </a:ext>
              </a:extLst>
            </p:cNvPr>
            <p:cNvSpPr txBox="1"/>
            <p:nvPr/>
          </p:nvSpPr>
          <p:spPr>
            <a:xfrm>
              <a:off x="9911737" y="3056060"/>
              <a:ext cx="3528174" cy="575294"/>
            </a:xfrm>
            <a:prstGeom prst="rect">
              <a:avLst/>
            </a:prstGeom>
            <a:grp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Networking</a:t>
              </a:r>
              <a:endParaRPr sz="3200" b="1" dirty="0">
                <a:latin typeface="Lucida Sans"/>
                <a:cs typeface="Lucida Sans"/>
              </a:endParaRPr>
            </a:p>
          </p:txBody>
        </p:sp>
      </p:grpSp>
    </p:spTree>
    <p:extLst>
      <p:ext uri="{BB962C8B-B14F-4D97-AF65-F5344CB8AC3E}">
        <p14:creationId xmlns:p14="http://schemas.microsoft.com/office/powerpoint/2010/main" val="654572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object 40">
            <a:extLst>
              <a:ext uri="{FF2B5EF4-FFF2-40B4-BE49-F238E27FC236}">
                <a16:creationId xmlns:a16="http://schemas.microsoft.com/office/drawing/2014/main" id="{236205D2-BF0C-B24A-B6D1-69E75AF63799}"/>
              </a:ext>
            </a:extLst>
          </p:cNvPr>
          <p:cNvSpPr txBox="1">
            <a:spLocks noGrp="1"/>
          </p:cNvSpPr>
          <p:nvPr>
            <p:ph type="title"/>
          </p:nvPr>
        </p:nvSpPr>
        <p:spPr>
          <a:xfrm>
            <a:off x="484170" y="55051"/>
            <a:ext cx="7767320"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latin typeface="Lucida Sans"/>
              </a:rPr>
              <a:t>9</a:t>
            </a:r>
            <a:r>
              <a:rPr lang="it-IT" sz="3850" spc="-95" dirty="0">
                <a:solidFill>
                  <a:schemeClr val="tx1"/>
                </a:solidFill>
                <a:latin typeface="Lucida Sans"/>
              </a:rPr>
              <a:t>La Community</a:t>
            </a:r>
          </a:p>
        </p:txBody>
      </p:sp>
      <p:sp>
        <p:nvSpPr>
          <p:cNvPr id="3" name="Segnaposto numero diapositiva 2"/>
          <p:cNvSpPr>
            <a:spLocks noGrp="1"/>
          </p:cNvSpPr>
          <p:nvPr>
            <p:ph type="sldNum" sz="quarter" idx="7"/>
          </p:nvPr>
        </p:nvSpPr>
        <p:spPr/>
        <p:txBody>
          <a:bodyPr/>
          <a:lstStyle/>
          <a:p>
            <a:pPr algn="ctr"/>
            <a:fld id="{3A00E0E1-A2AF-4EFD-8151-E00E3F8FF5AC}" type="slidenum">
              <a:rPr lang="it-IT" smtClean="0"/>
              <a:pPr algn="ctr"/>
              <a:t>13</a:t>
            </a:fld>
            <a:endParaRPr lang="it-IT" dirty="0"/>
          </a:p>
        </p:txBody>
      </p:sp>
      <p:sp>
        <p:nvSpPr>
          <p:cNvPr id="18" name="Rectangle 5">
            <a:extLst>
              <a:ext uri="{FF2B5EF4-FFF2-40B4-BE49-F238E27FC236}">
                <a16:creationId xmlns:a16="http://schemas.microsoft.com/office/drawing/2014/main" id="{46DE5F72-5F21-8146-ADF6-01522C6A1C97}"/>
              </a:ext>
            </a:extLst>
          </p:cNvPr>
          <p:cNvSpPr/>
          <p:nvPr/>
        </p:nvSpPr>
        <p:spPr bwMode="auto">
          <a:xfrm>
            <a:off x="2219829" y="2644704"/>
            <a:ext cx="3492627" cy="1088790"/>
          </a:xfrm>
          <a:prstGeom prst="roundRect">
            <a:avLst>
              <a:gd name="adj" fmla="val 42651"/>
            </a:avLst>
          </a:prstGeom>
          <a:solidFill>
            <a:srgbClr val="B3E5F8"/>
          </a:solidFill>
          <a:ln w="9525" algn="ctr">
            <a:solidFill>
              <a:srgbClr val="FFFFFF"/>
            </a:solidFill>
            <a:round/>
            <a:headEnd/>
            <a:tailEnd/>
          </a:ln>
        </p:spPr>
        <p:txBody>
          <a:bodyPr lIns="59363" tIns="59363" rIns="59363" bIns="59363" rtlCol="0" anchor="ctr" anchorCtr="1">
            <a:noAutofit/>
          </a:bodyPr>
          <a:lstStyle/>
          <a:p>
            <a:pPr lvl="0" algn="ctr"/>
            <a:r>
              <a:rPr lang="it-IT" sz="2400" b="1" dirty="0">
                <a:latin typeface="Lucida Sans" panose="020B0602030504020204" pitchFamily="34" charset="0"/>
              </a:rPr>
              <a:t>Centrali committenza</a:t>
            </a:r>
          </a:p>
        </p:txBody>
      </p:sp>
      <p:sp>
        <p:nvSpPr>
          <p:cNvPr id="20" name="Rectangle 5">
            <a:extLst>
              <a:ext uri="{FF2B5EF4-FFF2-40B4-BE49-F238E27FC236}">
                <a16:creationId xmlns:a16="http://schemas.microsoft.com/office/drawing/2014/main" id="{ADDFEFD4-48E6-354A-AB5B-3E2380AEBC49}"/>
              </a:ext>
            </a:extLst>
          </p:cNvPr>
          <p:cNvSpPr/>
          <p:nvPr/>
        </p:nvSpPr>
        <p:spPr bwMode="auto">
          <a:xfrm>
            <a:off x="2360821" y="3946538"/>
            <a:ext cx="3119229" cy="543458"/>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Aria Lombardia</a:t>
            </a:r>
          </a:p>
        </p:txBody>
      </p:sp>
      <p:sp>
        <p:nvSpPr>
          <p:cNvPr id="33" name="Rectangle 5">
            <a:extLst>
              <a:ext uri="{FF2B5EF4-FFF2-40B4-BE49-F238E27FC236}">
                <a16:creationId xmlns:a16="http://schemas.microsoft.com/office/drawing/2014/main" id="{F0D14FAC-577B-2B4E-A7A6-F0E1470193D5}"/>
              </a:ext>
            </a:extLst>
          </p:cNvPr>
          <p:cNvSpPr/>
          <p:nvPr/>
        </p:nvSpPr>
        <p:spPr bwMode="auto">
          <a:xfrm>
            <a:off x="6576229" y="3878159"/>
            <a:ext cx="2963109" cy="618281"/>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Toscana</a:t>
            </a:r>
          </a:p>
        </p:txBody>
      </p:sp>
      <p:sp>
        <p:nvSpPr>
          <p:cNvPr id="34" name="Rectangle 5">
            <a:extLst>
              <a:ext uri="{FF2B5EF4-FFF2-40B4-BE49-F238E27FC236}">
                <a16:creationId xmlns:a16="http://schemas.microsoft.com/office/drawing/2014/main" id="{5EFDDD00-9F50-2F40-83DD-84A5CD15A7E3}"/>
              </a:ext>
            </a:extLst>
          </p:cNvPr>
          <p:cNvSpPr/>
          <p:nvPr/>
        </p:nvSpPr>
        <p:spPr bwMode="auto">
          <a:xfrm>
            <a:off x="6589942" y="4555557"/>
            <a:ext cx="2993882" cy="580631"/>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Campania</a:t>
            </a:r>
          </a:p>
        </p:txBody>
      </p:sp>
      <p:sp>
        <p:nvSpPr>
          <p:cNvPr id="35" name="Rectangle 5">
            <a:extLst>
              <a:ext uri="{FF2B5EF4-FFF2-40B4-BE49-F238E27FC236}">
                <a16:creationId xmlns:a16="http://schemas.microsoft.com/office/drawing/2014/main" id="{CDAF6470-D37C-3241-B4F9-23F98162EE35}"/>
              </a:ext>
            </a:extLst>
          </p:cNvPr>
          <p:cNvSpPr/>
          <p:nvPr/>
        </p:nvSpPr>
        <p:spPr bwMode="auto">
          <a:xfrm>
            <a:off x="6576229" y="5201409"/>
            <a:ext cx="2986934" cy="671041"/>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Liguria</a:t>
            </a:r>
          </a:p>
        </p:txBody>
      </p:sp>
      <p:sp>
        <p:nvSpPr>
          <p:cNvPr id="36" name="Rectangle 5">
            <a:extLst>
              <a:ext uri="{FF2B5EF4-FFF2-40B4-BE49-F238E27FC236}">
                <a16:creationId xmlns:a16="http://schemas.microsoft.com/office/drawing/2014/main" id="{777A986C-8480-7E40-A30B-D3ABDDE1657C}"/>
              </a:ext>
            </a:extLst>
          </p:cNvPr>
          <p:cNvSpPr/>
          <p:nvPr/>
        </p:nvSpPr>
        <p:spPr bwMode="auto">
          <a:xfrm>
            <a:off x="6576229" y="5918816"/>
            <a:ext cx="2986934" cy="750043"/>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Piemonte</a:t>
            </a:r>
          </a:p>
        </p:txBody>
      </p:sp>
      <p:sp>
        <p:nvSpPr>
          <p:cNvPr id="38" name="Rectangle 5">
            <a:extLst>
              <a:ext uri="{FF2B5EF4-FFF2-40B4-BE49-F238E27FC236}">
                <a16:creationId xmlns:a16="http://schemas.microsoft.com/office/drawing/2014/main" id="{1C71F29F-5CBF-7F48-958B-F8DA7A872D8D}"/>
              </a:ext>
            </a:extLst>
          </p:cNvPr>
          <p:cNvSpPr/>
          <p:nvPr/>
        </p:nvSpPr>
        <p:spPr bwMode="auto">
          <a:xfrm>
            <a:off x="10550487" y="3907821"/>
            <a:ext cx="3135149" cy="967477"/>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Rappresentanti Istituzionali</a:t>
            </a:r>
          </a:p>
        </p:txBody>
      </p:sp>
      <p:sp>
        <p:nvSpPr>
          <p:cNvPr id="40" name="Rectangle 5">
            <a:extLst>
              <a:ext uri="{FF2B5EF4-FFF2-40B4-BE49-F238E27FC236}">
                <a16:creationId xmlns:a16="http://schemas.microsoft.com/office/drawing/2014/main" id="{0EC6440F-B094-FF48-AADE-99791A90F90D}"/>
              </a:ext>
            </a:extLst>
          </p:cNvPr>
          <p:cNvSpPr/>
          <p:nvPr/>
        </p:nvSpPr>
        <p:spPr bwMode="auto">
          <a:xfrm>
            <a:off x="10561436" y="5042458"/>
            <a:ext cx="3156507" cy="750042"/>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b="1" dirty="0"/>
              <a:t> </a:t>
            </a:r>
            <a:r>
              <a:rPr lang="it-IT" sz="2309" dirty="0">
                <a:latin typeface="Lucida Sans" panose="020B0602030504020204" pitchFamily="34" charset="0"/>
              </a:rPr>
              <a:t>Provveditori (Fare)</a:t>
            </a:r>
          </a:p>
        </p:txBody>
      </p:sp>
      <p:sp>
        <p:nvSpPr>
          <p:cNvPr id="41" name="Rectangle 5">
            <a:extLst>
              <a:ext uri="{FF2B5EF4-FFF2-40B4-BE49-F238E27FC236}">
                <a16:creationId xmlns:a16="http://schemas.microsoft.com/office/drawing/2014/main" id="{618EFBCB-89F0-F142-8F4D-3A3584162BED}"/>
              </a:ext>
            </a:extLst>
          </p:cNvPr>
          <p:cNvSpPr/>
          <p:nvPr/>
        </p:nvSpPr>
        <p:spPr bwMode="auto">
          <a:xfrm>
            <a:off x="6576229" y="6715224"/>
            <a:ext cx="2986934" cy="721041"/>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Sicilia</a:t>
            </a:r>
          </a:p>
        </p:txBody>
      </p:sp>
      <p:sp>
        <p:nvSpPr>
          <p:cNvPr id="42" name="Rectangle 5">
            <a:extLst>
              <a:ext uri="{FF2B5EF4-FFF2-40B4-BE49-F238E27FC236}">
                <a16:creationId xmlns:a16="http://schemas.microsoft.com/office/drawing/2014/main" id="{4EF59F1F-F698-4A47-B3B6-4D3488135812}"/>
              </a:ext>
            </a:extLst>
          </p:cNvPr>
          <p:cNvSpPr/>
          <p:nvPr/>
        </p:nvSpPr>
        <p:spPr bwMode="auto">
          <a:xfrm>
            <a:off x="6576229" y="7482630"/>
            <a:ext cx="2986934" cy="750043"/>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Puglia</a:t>
            </a:r>
          </a:p>
        </p:txBody>
      </p:sp>
      <p:sp>
        <p:nvSpPr>
          <p:cNvPr id="43" name="Rectangle 5">
            <a:extLst>
              <a:ext uri="{FF2B5EF4-FFF2-40B4-BE49-F238E27FC236}">
                <a16:creationId xmlns:a16="http://schemas.microsoft.com/office/drawing/2014/main" id="{B91F4E2E-123D-2B40-BEA6-E24B7FC3E96B}"/>
              </a:ext>
            </a:extLst>
          </p:cNvPr>
          <p:cNvSpPr/>
          <p:nvPr/>
        </p:nvSpPr>
        <p:spPr bwMode="auto">
          <a:xfrm>
            <a:off x="6576229" y="8279038"/>
            <a:ext cx="2991194" cy="750043"/>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Veneto</a:t>
            </a:r>
          </a:p>
        </p:txBody>
      </p:sp>
      <p:sp>
        <p:nvSpPr>
          <p:cNvPr id="45" name="Rectangle 5">
            <a:extLst>
              <a:ext uri="{FF2B5EF4-FFF2-40B4-BE49-F238E27FC236}">
                <a16:creationId xmlns:a16="http://schemas.microsoft.com/office/drawing/2014/main" id="{156E4EFB-747B-1341-B769-EBC66D9CE23E}"/>
              </a:ext>
            </a:extLst>
          </p:cNvPr>
          <p:cNvSpPr/>
          <p:nvPr/>
        </p:nvSpPr>
        <p:spPr bwMode="auto">
          <a:xfrm>
            <a:off x="10561436" y="6016296"/>
            <a:ext cx="3156507" cy="835195"/>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Legal</a:t>
            </a:r>
          </a:p>
        </p:txBody>
      </p:sp>
      <p:sp>
        <p:nvSpPr>
          <p:cNvPr id="46" name="Rectangle 5">
            <a:extLst>
              <a:ext uri="{FF2B5EF4-FFF2-40B4-BE49-F238E27FC236}">
                <a16:creationId xmlns:a16="http://schemas.microsoft.com/office/drawing/2014/main" id="{B7A62F74-93B9-264B-B5F9-344E78579779}"/>
              </a:ext>
            </a:extLst>
          </p:cNvPr>
          <p:cNvSpPr/>
          <p:nvPr/>
        </p:nvSpPr>
        <p:spPr bwMode="auto">
          <a:xfrm>
            <a:off x="10561436" y="7017335"/>
            <a:ext cx="3156507" cy="750043"/>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Direttori </a:t>
            </a:r>
            <a:r>
              <a:rPr lang="it-IT" sz="2309" dirty="0" err="1">
                <a:latin typeface="Lucida Sans" panose="020B0602030504020204" pitchFamily="34" charset="0"/>
              </a:rPr>
              <a:t>Amm.vi</a:t>
            </a:r>
            <a:endParaRPr lang="it-IT" sz="2309" dirty="0">
              <a:latin typeface="Lucida Sans" panose="020B0602030504020204" pitchFamily="34" charset="0"/>
            </a:endParaRPr>
          </a:p>
        </p:txBody>
      </p:sp>
      <p:sp>
        <p:nvSpPr>
          <p:cNvPr id="50" name="Rectangle 5">
            <a:extLst>
              <a:ext uri="{FF2B5EF4-FFF2-40B4-BE49-F238E27FC236}">
                <a16:creationId xmlns:a16="http://schemas.microsoft.com/office/drawing/2014/main" id="{36100C60-8063-8B47-B21D-86ADDE92EC9C}"/>
              </a:ext>
            </a:extLst>
          </p:cNvPr>
          <p:cNvSpPr/>
          <p:nvPr/>
        </p:nvSpPr>
        <p:spPr bwMode="auto">
          <a:xfrm>
            <a:off x="14389258" y="3877705"/>
            <a:ext cx="3040283" cy="967477"/>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Cittadinanza attiva</a:t>
            </a:r>
          </a:p>
          <a:p>
            <a:pPr lvl="0"/>
            <a:r>
              <a:rPr lang="it-IT" sz="2309" dirty="0">
                <a:latin typeface="Lucida Sans" panose="020B0602030504020204" pitchFamily="34" charset="0"/>
              </a:rPr>
              <a:t>Avv. Rino Tortorelli</a:t>
            </a:r>
          </a:p>
        </p:txBody>
      </p:sp>
      <p:sp>
        <p:nvSpPr>
          <p:cNvPr id="51" name="Rectangle 5">
            <a:extLst>
              <a:ext uri="{FF2B5EF4-FFF2-40B4-BE49-F238E27FC236}">
                <a16:creationId xmlns:a16="http://schemas.microsoft.com/office/drawing/2014/main" id="{4930871E-788C-9640-80CE-62877602EC8E}"/>
              </a:ext>
            </a:extLst>
          </p:cNvPr>
          <p:cNvSpPr/>
          <p:nvPr/>
        </p:nvSpPr>
        <p:spPr bwMode="auto">
          <a:xfrm>
            <a:off x="6589942" y="9075446"/>
            <a:ext cx="2977481" cy="750044"/>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Lazio</a:t>
            </a:r>
          </a:p>
        </p:txBody>
      </p:sp>
      <p:sp>
        <p:nvSpPr>
          <p:cNvPr id="54" name="object 24">
            <a:extLst>
              <a:ext uri="{FF2B5EF4-FFF2-40B4-BE49-F238E27FC236}">
                <a16:creationId xmlns:a16="http://schemas.microsoft.com/office/drawing/2014/main" id="{BE976E06-27B6-9F42-9105-126A3DCFA908}"/>
              </a:ext>
            </a:extLst>
          </p:cNvPr>
          <p:cNvSpPr/>
          <p:nvPr/>
        </p:nvSpPr>
        <p:spPr>
          <a:xfrm>
            <a:off x="17637892" y="0"/>
            <a:ext cx="2466340" cy="4926965"/>
          </a:xfrm>
          <a:custGeom>
            <a:avLst/>
            <a:gdLst/>
            <a:ahLst/>
            <a:cxnLst/>
            <a:rect l="l" t="t" r="r" b="b"/>
            <a:pathLst>
              <a:path w="2466340" h="4926965">
                <a:moveTo>
                  <a:pt x="2466206" y="0"/>
                </a:moveTo>
                <a:lnTo>
                  <a:pt x="868062" y="0"/>
                </a:lnTo>
                <a:lnTo>
                  <a:pt x="837567" y="12743"/>
                </a:lnTo>
                <a:lnTo>
                  <a:pt x="795577" y="32023"/>
                </a:lnTo>
                <a:lnTo>
                  <a:pt x="754373" y="52692"/>
                </a:lnTo>
                <a:lnTo>
                  <a:pt x="713985" y="74720"/>
                </a:lnTo>
                <a:lnTo>
                  <a:pt x="674443" y="98077"/>
                </a:lnTo>
                <a:lnTo>
                  <a:pt x="635778" y="122733"/>
                </a:lnTo>
                <a:lnTo>
                  <a:pt x="598020" y="148660"/>
                </a:lnTo>
                <a:lnTo>
                  <a:pt x="561201" y="175827"/>
                </a:lnTo>
                <a:lnTo>
                  <a:pt x="525350" y="204206"/>
                </a:lnTo>
                <a:lnTo>
                  <a:pt x="490499" y="233766"/>
                </a:lnTo>
                <a:lnTo>
                  <a:pt x="456677" y="264478"/>
                </a:lnTo>
                <a:lnTo>
                  <a:pt x="423915" y="296313"/>
                </a:lnTo>
                <a:lnTo>
                  <a:pt x="392245" y="329241"/>
                </a:lnTo>
                <a:lnTo>
                  <a:pt x="361696" y="363232"/>
                </a:lnTo>
                <a:lnTo>
                  <a:pt x="332299" y="398257"/>
                </a:lnTo>
                <a:lnTo>
                  <a:pt x="304084" y="434287"/>
                </a:lnTo>
                <a:lnTo>
                  <a:pt x="277083" y="471291"/>
                </a:lnTo>
                <a:lnTo>
                  <a:pt x="251325" y="509241"/>
                </a:lnTo>
                <a:lnTo>
                  <a:pt x="226842" y="548107"/>
                </a:lnTo>
                <a:lnTo>
                  <a:pt x="203663" y="587859"/>
                </a:lnTo>
                <a:lnTo>
                  <a:pt x="181820" y="628468"/>
                </a:lnTo>
                <a:lnTo>
                  <a:pt x="161342" y="669904"/>
                </a:lnTo>
                <a:lnTo>
                  <a:pt x="142261" y="712138"/>
                </a:lnTo>
                <a:lnTo>
                  <a:pt x="124607" y="755140"/>
                </a:lnTo>
                <a:lnTo>
                  <a:pt x="108411" y="798881"/>
                </a:lnTo>
                <a:lnTo>
                  <a:pt x="93703" y="843331"/>
                </a:lnTo>
                <a:lnTo>
                  <a:pt x="80513" y="888460"/>
                </a:lnTo>
                <a:lnTo>
                  <a:pt x="68873" y="934240"/>
                </a:lnTo>
                <a:lnTo>
                  <a:pt x="58812" y="980640"/>
                </a:lnTo>
                <a:lnTo>
                  <a:pt x="50362" y="1027631"/>
                </a:lnTo>
                <a:lnTo>
                  <a:pt x="43553" y="1075184"/>
                </a:lnTo>
                <a:lnTo>
                  <a:pt x="38415" y="1123268"/>
                </a:lnTo>
                <a:lnTo>
                  <a:pt x="34979" y="1171855"/>
                </a:lnTo>
                <a:lnTo>
                  <a:pt x="33276" y="1220915"/>
                </a:lnTo>
                <a:lnTo>
                  <a:pt x="33147" y="1252309"/>
                </a:lnTo>
                <a:lnTo>
                  <a:pt x="33788" y="1283527"/>
                </a:lnTo>
                <a:lnTo>
                  <a:pt x="35142" y="1314574"/>
                </a:lnTo>
                <a:lnTo>
                  <a:pt x="37150" y="1345456"/>
                </a:lnTo>
                <a:lnTo>
                  <a:pt x="0" y="3560833"/>
                </a:lnTo>
                <a:lnTo>
                  <a:pt x="39" y="3609016"/>
                </a:lnTo>
                <a:lnTo>
                  <a:pt x="1763" y="3656801"/>
                </a:lnTo>
                <a:lnTo>
                  <a:pt x="5142" y="3704158"/>
                </a:lnTo>
                <a:lnTo>
                  <a:pt x="10149" y="3751059"/>
                </a:lnTo>
                <a:lnTo>
                  <a:pt x="16756" y="3797475"/>
                </a:lnTo>
                <a:lnTo>
                  <a:pt x="24935" y="3843377"/>
                </a:lnTo>
                <a:lnTo>
                  <a:pt x="34658" y="3888736"/>
                </a:lnTo>
                <a:lnTo>
                  <a:pt x="45897" y="3933524"/>
                </a:lnTo>
                <a:lnTo>
                  <a:pt x="58625" y="3977710"/>
                </a:lnTo>
                <a:lnTo>
                  <a:pt x="72812" y="4021267"/>
                </a:lnTo>
                <a:lnTo>
                  <a:pt x="88432" y="4064166"/>
                </a:lnTo>
                <a:lnTo>
                  <a:pt x="105456" y="4106377"/>
                </a:lnTo>
                <a:lnTo>
                  <a:pt x="123857" y="4147872"/>
                </a:lnTo>
                <a:lnTo>
                  <a:pt x="143606" y="4188622"/>
                </a:lnTo>
                <a:lnTo>
                  <a:pt x="164676" y="4228598"/>
                </a:lnTo>
                <a:lnTo>
                  <a:pt x="187038" y="4267771"/>
                </a:lnTo>
                <a:lnTo>
                  <a:pt x="210665" y="4306112"/>
                </a:lnTo>
                <a:lnTo>
                  <a:pt x="235588" y="4343675"/>
                </a:lnTo>
                <a:lnTo>
                  <a:pt x="261691" y="4380300"/>
                </a:lnTo>
                <a:lnTo>
                  <a:pt x="288971" y="4415997"/>
                </a:lnTo>
                <a:lnTo>
                  <a:pt x="317263" y="4450582"/>
                </a:lnTo>
                <a:lnTo>
                  <a:pt x="346795" y="4484331"/>
                </a:lnTo>
                <a:lnTo>
                  <a:pt x="377424" y="4517075"/>
                </a:lnTo>
                <a:lnTo>
                  <a:pt x="409122" y="4548785"/>
                </a:lnTo>
                <a:lnTo>
                  <a:pt x="441862" y="4579432"/>
                </a:lnTo>
                <a:lnTo>
                  <a:pt x="475738" y="4609089"/>
                </a:lnTo>
                <a:lnTo>
                  <a:pt x="510449" y="4637496"/>
                </a:lnTo>
                <a:lnTo>
                  <a:pt x="546108" y="4664750"/>
                </a:lnTo>
                <a:lnTo>
                  <a:pt x="582687" y="4690824"/>
                </a:lnTo>
                <a:lnTo>
                  <a:pt x="620202" y="4715715"/>
                </a:lnTo>
                <a:lnTo>
                  <a:pt x="658603" y="4739379"/>
                </a:lnTo>
                <a:lnTo>
                  <a:pt x="697850" y="4761778"/>
                </a:lnTo>
                <a:lnTo>
                  <a:pt x="737914" y="4782882"/>
                </a:lnTo>
                <a:lnTo>
                  <a:pt x="778769" y="4802664"/>
                </a:lnTo>
                <a:lnTo>
                  <a:pt x="820385" y="4821094"/>
                </a:lnTo>
                <a:lnTo>
                  <a:pt x="862736" y="4838144"/>
                </a:lnTo>
                <a:lnTo>
                  <a:pt x="905793" y="4853784"/>
                </a:lnTo>
                <a:lnTo>
                  <a:pt x="949528" y="4867985"/>
                </a:lnTo>
                <a:lnTo>
                  <a:pt x="993913" y="4880720"/>
                </a:lnTo>
                <a:lnTo>
                  <a:pt x="1038921" y="4891958"/>
                </a:lnTo>
                <a:lnTo>
                  <a:pt x="1084523" y="4901672"/>
                </a:lnTo>
                <a:lnTo>
                  <a:pt x="1130691" y="4909831"/>
                </a:lnTo>
                <a:lnTo>
                  <a:pt x="1177399" y="4916408"/>
                </a:lnTo>
                <a:lnTo>
                  <a:pt x="1224616" y="4921373"/>
                </a:lnTo>
                <a:lnTo>
                  <a:pt x="1272317" y="4924697"/>
                </a:lnTo>
                <a:lnTo>
                  <a:pt x="1320472" y="4926352"/>
                </a:lnTo>
                <a:lnTo>
                  <a:pt x="1368656" y="4926313"/>
                </a:lnTo>
                <a:lnTo>
                  <a:pt x="1416441" y="4924590"/>
                </a:lnTo>
                <a:lnTo>
                  <a:pt x="1463799" y="4921211"/>
                </a:lnTo>
                <a:lnTo>
                  <a:pt x="1510701" y="4916204"/>
                </a:lnTo>
                <a:lnTo>
                  <a:pt x="1557117" y="4909597"/>
                </a:lnTo>
                <a:lnTo>
                  <a:pt x="1603020" y="4901419"/>
                </a:lnTo>
                <a:lnTo>
                  <a:pt x="1648379" y="4891696"/>
                </a:lnTo>
                <a:lnTo>
                  <a:pt x="1693166" y="4880457"/>
                </a:lnTo>
                <a:lnTo>
                  <a:pt x="1737353" y="4867730"/>
                </a:lnTo>
                <a:lnTo>
                  <a:pt x="1780911" y="4853542"/>
                </a:lnTo>
                <a:lnTo>
                  <a:pt x="1823809" y="4837922"/>
                </a:lnTo>
                <a:lnTo>
                  <a:pt x="1866021" y="4820898"/>
                </a:lnTo>
                <a:lnTo>
                  <a:pt x="1907516" y="4802497"/>
                </a:lnTo>
                <a:lnTo>
                  <a:pt x="1948266" y="4782748"/>
                </a:lnTo>
                <a:lnTo>
                  <a:pt x="1988242" y="4761678"/>
                </a:lnTo>
                <a:lnTo>
                  <a:pt x="2027415" y="4739315"/>
                </a:lnTo>
                <a:lnTo>
                  <a:pt x="2065756" y="4715688"/>
                </a:lnTo>
                <a:lnTo>
                  <a:pt x="2103248" y="4690816"/>
                </a:lnTo>
                <a:lnTo>
                  <a:pt x="2139883" y="4664708"/>
                </a:lnTo>
                <a:lnTo>
                  <a:pt x="2175590" y="4637423"/>
                </a:lnTo>
                <a:lnTo>
                  <a:pt x="2210342" y="4608988"/>
                </a:lnTo>
                <a:lnTo>
                  <a:pt x="2243975" y="4579557"/>
                </a:lnTo>
                <a:lnTo>
                  <a:pt x="2276719" y="4548927"/>
                </a:lnTo>
                <a:lnTo>
                  <a:pt x="2308430" y="4517229"/>
                </a:lnTo>
                <a:lnTo>
                  <a:pt x="2339077" y="4484489"/>
                </a:lnTo>
                <a:lnTo>
                  <a:pt x="2368758" y="4450582"/>
                </a:lnTo>
                <a:lnTo>
                  <a:pt x="2397175" y="4415856"/>
                </a:lnTo>
                <a:lnTo>
                  <a:pt x="2424436" y="4380184"/>
                </a:lnTo>
                <a:lnTo>
                  <a:pt x="2450515" y="4343593"/>
                </a:lnTo>
                <a:lnTo>
                  <a:pt x="2466206" y="4319943"/>
                </a:lnTo>
                <a:lnTo>
                  <a:pt x="2466206" y="0"/>
                </a:lnTo>
                <a:close/>
              </a:path>
            </a:pathLst>
          </a:custGeom>
          <a:solidFill>
            <a:srgbClr val="01A9E6">
              <a:alpha val="29998"/>
            </a:srgbClr>
          </a:solidFill>
        </p:spPr>
        <p:txBody>
          <a:bodyPr wrap="square" lIns="0" tIns="0" rIns="0" bIns="0" rtlCol="0"/>
          <a:lstStyle/>
          <a:p>
            <a:endParaRPr/>
          </a:p>
        </p:txBody>
      </p:sp>
      <p:sp>
        <p:nvSpPr>
          <p:cNvPr id="55" name="object 25">
            <a:extLst>
              <a:ext uri="{FF2B5EF4-FFF2-40B4-BE49-F238E27FC236}">
                <a16:creationId xmlns:a16="http://schemas.microsoft.com/office/drawing/2014/main" id="{811369DF-2065-D248-94ED-331140B8357A}"/>
              </a:ext>
            </a:extLst>
          </p:cNvPr>
          <p:cNvSpPr/>
          <p:nvPr/>
        </p:nvSpPr>
        <p:spPr>
          <a:xfrm>
            <a:off x="15181831" y="0"/>
            <a:ext cx="4922520" cy="2470785"/>
          </a:xfrm>
          <a:custGeom>
            <a:avLst/>
            <a:gdLst/>
            <a:ahLst/>
            <a:cxnLst/>
            <a:rect l="l" t="t" r="r" b="b"/>
            <a:pathLst>
              <a:path w="4922519" h="2470785">
                <a:moveTo>
                  <a:pt x="4922267" y="0"/>
                </a:moveTo>
                <a:lnTo>
                  <a:pt x="554286" y="0"/>
                </a:lnTo>
                <a:lnTo>
                  <a:pt x="546168" y="5784"/>
                </a:lnTo>
                <a:lnTo>
                  <a:pt x="510495" y="33039"/>
                </a:lnTo>
                <a:lnTo>
                  <a:pt x="475770" y="61446"/>
                </a:lnTo>
                <a:lnTo>
                  <a:pt x="442020" y="90978"/>
                </a:lnTo>
                <a:lnTo>
                  <a:pt x="409276" y="121608"/>
                </a:lnTo>
                <a:lnTo>
                  <a:pt x="377566" y="153307"/>
                </a:lnTo>
                <a:lnTo>
                  <a:pt x="346919" y="186047"/>
                </a:lnTo>
                <a:lnTo>
                  <a:pt x="317363" y="219800"/>
                </a:lnTo>
                <a:lnTo>
                  <a:pt x="288928" y="254539"/>
                </a:lnTo>
                <a:lnTo>
                  <a:pt x="261643" y="290236"/>
                </a:lnTo>
                <a:lnTo>
                  <a:pt x="235536" y="326862"/>
                </a:lnTo>
                <a:lnTo>
                  <a:pt x="210636" y="364389"/>
                </a:lnTo>
                <a:lnTo>
                  <a:pt x="186972" y="402790"/>
                </a:lnTo>
                <a:lnTo>
                  <a:pt x="164574" y="442037"/>
                </a:lnTo>
                <a:lnTo>
                  <a:pt x="143469" y="482102"/>
                </a:lnTo>
                <a:lnTo>
                  <a:pt x="123687" y="522957"/>
                </a:lnTo>
                <a:lnTo>
                  <a:pt x="105257" y="564574"/>
                </a:lnTo>
                <a:lnTo>
                  <a:pt x="88208" y="606924"/>
                </a:lnTo>
                <a:lnTo>
                  <a:pt x="72568" y="649981"/>
                </a:lnTo>
                <a:lnTo>
                  <a:pt x="58366" y="693716"/>
                </a:lnTo>
                <a:lnTo>
                  <a:pt x="45631" y="738101"/>
                </a:lnTo>
                <a:lnTo>
                  <a:pt x="34393" y="783109"/>
                </a:lnTo>
                <a:lnTo>
                  <a:pt x="24680" y="828711"/>
                </a:lnTo>
                <a:lnTo>
                  <a:pt x="16520" y="874879"/>
                </a:lnTo>
                <a:lnTo>
                  <a:pt x="9944" y="921586"/>
                </a:lnTo>
                <a:lnTo>
                  <a:pt x="4979" y="968803"/>
                </a:lnTo>
                <a:lnTo>
                  <a:pt x="1654" y="1016503"/>
                </a:lnTo>
                <a:lnTo>
                  <a:pt x="0" y="1064658"/>
                </a:lnTo>
                <a:lnTo>
                  <a:pt x="39" y="1112851"/>
                </a:lnTo>
                <a:lnTo>
                  <a:pt x="1762" y="1160636"/>
                </a:lnTo>
                <a:lnTo>
                  <a:pt x="5141" y="1207993"/>
                </a:lnTo>
                <a:lnTo>
                  <a:pt x="10147" y="1254895"/>
                </a:lnTo>
                <a:lnTo>
                  <a:pt x="16754" y="1301310"/>
                </a:lnTo>
                <a:lnTo>
                  <a:pt x="24933" y="1347212"/>
                </a:lnTo>
                <a:lnTo>
                  <a:pt x="34655" y="1392571"/>
                </a:lnTo>
                <a:lnTo>
                  <a:pt x="45894" y="1437359"/>
                </a:lnTo>
                <a:lnTo>
                  <a:pt x="58622" y="1481545"/>
                </a:lnTo>
                <a:lnTo>
                  <a:pt x="72809" y="1525102"/>
                </a:lnTo>
                <a:lnTo>
                  <a:pt x="88429" y="1568001"/>
                </a:lnTo>
                <a:lnTo>
                  <a:pt x="105453" y="1610212"/>
                </a:lnTo>
                <a:lnTo>
                  <a:pt x="123854" y="1651707"/>
                </a:lnTo>
                <a:lnTo>
                  <a:pt x="143603" y="1692457"/>
                </a:lnTo>
                <a:lnTo>
                  <a:pt x="164673" y="1732433"/>
                </a:lnTo>
                <a:lnTo>
                  <a:pt x="187036" y="1771606"/>
                </a:lnTo>
                <a:lnTo>
                  <a:pt x="210663" y="1809947"/>
                </a:lnTo>
                <a:lnTo>
                  <a:pt x="235528" y="1847428"/>
                </a:lnTo>
                <a:lnTo>
                  <a:pt x="261601" y="1884019"/>
                </a:lnTo>
                <a:lnTo>
                  <a:pt x="288855" y="1919691"/>
                </a:lnTo>
                <a:lnTo>
                  <a:pt x="317262" y="1954417"/>
                </a:lnTo>
                <a:lnTo>
                  <a:pt x="346794" y="1988166"/>
                </a:lnTo>
                <a:lnTo>
                  <a:pt x="377424" y="2020910"/>
                </a:lnTo>
                <a:lnTo>
                  <a:pt x="409123" y="2052620"/>
                </a:lnTo>
                <a:lnTo>
                  <a:pt x="441862" y="2083268"/>
                </a:lnTo>
                <a:lnTo>
                  <a:pt x="475616" y="2112823"/>
                </a:lnTo>
                <a:lnTo>
                  <a:pt x="510355" y="2141258"/>
                </a:lnTo>
                <a:lnTo>
                  <a:pt x="546051" y="2168544"/>
                </a:lnTo>
                <a:lnTo>
                  <a:pt x="582677" y="2194651"/>
                </a:lnTo>
                <a:lnTo>
                  <a:pt x="620204" y="2219550"/>
                </a:lnTo>
                <a:lnTo>
                  <a:pt x="658605" y="2243214"/>
                </a:lnTo>
                <a:lnTo>
                  <a:pt x="697852" y="2265613"/>
                </a:lnTo>
                <a:lnTo>
                  <a:pt x="737917" y="2286717"/>
                </a:lnTo>
                <a:lnTo>
                  <a:pt x="778772" y="2306499"/>
                </a:lnTo>
                <a:lnTo>
                  <a:pt x="820388" y="2324929"/>
                </a:lnTo>
                <a:lnTo>
                  <a:pt x="862739" y="2341979"/>
                </a:lnTo>
                <a:lnTo>
                  <a:pt x="905796" y="2357619"/>
                </a:lnTo>
                <a:lnTo>
                  <a:pt x="949531" y="2371821"/>
                </a:lnTo>
                <a:lnTo>
                  <a:pt x="993916" y="2384555"/>
                </a:lnTo>
                <a:lnTo>
                  <a:pt x="1038923" y="2395793"/>
                </a:lnTo>
                <a:lnTo>
                  <a:pt x="1084525" y="2405507"/>
                </a:lnTo>
                <a:lnTo>
                  <a:pt x="1130693" y="2413666"/>
                </a:lnTo>
                <a:lnTo>
                  <a:pt x="1177400" y="2420243"/>
                </a:lnTo>
                <a:lnTo>
                  <a:pt x="1224618" y="2425208"/>
                </a:lnTo>
                <a:lnTo>
                  <a:pt x="1272318" y="2428532"/>
                </a:lnTo>
                <a:lnTo>
                  <a:pt x="1320472" y="2430187"/>
                </a:lnTo>
                <a:lnTo>
                  <a:pt x="3621418" y="2468783"/>
                </a:lnTo>
                <a:lnTo>
                  <a:pt x="3646705" y="2469956"/>
                </a:lnTo>
                <a:lnTo>
                  <a:pt x="3655176" y="2470186"/>
                </a:lnTo>
                <a:lnTo>
                  <a:pt x="3707602" y="2470061"/>
                </a:lnTo>
                <a:lnTo>
                  <a:pt x="3759547" y="2467929"/>
                </a:lnTo>
                <a:lnTo>
                  <a:pt x="3810978" y="2463842"/>
                </a:lnTo>
                <a:lnTo>
                  <a:pt x="3861861" y="2457851"/>
                </a:lnTo>
                <a:lnTo>
                  <a:pt x="3909033" y="2450739"/>
                </a:lnTo>
                <a:lnTo>
                  <a:pt x="3955664" y="2442003"/>
                </a:lnTo>
                <a:lnTo>
                  <a:pt x="4001724" y="2431673"/>
                </a:lnTo>
                <a:lnTo>
                  <a:pt x="4047182" y="2419776"/>
                </a:lnTo>
                <a:lnTo>
                  <a:pt x="4092007" y="2406344"/>
                </a:lnTo>
                <a:lnTo>
                  <a:pt x="4136170" y="2391405"/>
                </a:lnTo>
                <a:lnTo>
                  <a:pt x="4179638" y="2374990"/>
                </a:lnTo>
                <a:lnTo>
                  <a:pt x="4222383" y="2357127"/>
                </a:lnTo>
                <a:lnTo>
                  <a:pt x="4264372" y="2337846"/>
                </a:lnTo>
                <a:lnTo>
                  <a:pt x="4305576" y="2317177"/>
                </a:lnTo>
                <a:lnTo>
                  <a:pt x="4345965" y="2295150"/>
                </a:lnTo>
                <a:lnTo>
                  <a:pt x="4385507" y="2271793"/>
                </a:lnTo>
                <a:lnTo>
                  <a:pt x="4424172" y="2247136"/>
                </a:lnTo>
                <a:lnTo>
                  <a:pt x="4461929" y="2221209"/>
                </a:lnTo>
                <a:lnTo>
                  <a:pt x="4498749" y="2194042"/>
                </a:lnTo>
                <a:lnTo>
                  <a:pt x="4534600" y="2165664"/>
                </a:lnTo>
                <a:lnTo>
                  <a:pt x="4569451" y="2136104"/>
                </a:lnTo>
                <a:lnTo>
                  <a:pt x="4603273" y="2105391"/>
                </a:lnTo>
                <a:lnTo>
                  <a:pt x="4636034" y="2073557"/>
                </a:lnTo>
                <a:lnTo>
                  <a:pt x="4667705" y="2040629"/>
                </a:lnTo>
                <a:lnTo>
                  <a:pt x="4698254" y="2006638"/>
                </a:lnTo>
                <a:lnTo>
                  <a:pt x="4727651" y="1971613"/>
                </a:lnTo>
                <a:lnTo>
                  <a:pt x="4755865" y="1935584"/>
                </a:lnTo>
                <a:lnTo>
                  <a:pt x="4782867" y="1898579"/>
                </a:lnTo>
                <a:lnTo>
                  <a:pt x="4808624" y="1860630"/>
                </a:lnTo>
                <a:lnTo>
                  <a:pt x="4833108" y="1821764"/>
                </a:lnTo>
                <a:lnTo>
                  <a:pt x="4856287" y="1782012"/>
                </a:lnTo>
                <a:lnTo>
                  <a:pt x="4878130" y="1741404"/>
                </a:lnTo>
                <a:lnTo>
                  <a:pt x="4898607" y="1699968"/>
                </a:lnTo>
                <a:lnTo>
                  <a:pt x="4917688" y="1657734"/>
                </a:lnTo>
                <a:lnTo>
                  <a:pt x="4922267" y="1646580"/>
                </a:lnTo>
                <a:lnTo>
                  <a:pt x="4922267" y="0"/>
                </a:lnTo>
                <a:close/>
              </a:path>
            </a:pathLst>
          </a:custGeom>
          <a:solidFill>
            <a:srgbClr val="971B67">
              <a:alpha val="29998"/>
            </a:srgbClr>
          </a:solidFill>
        </p:spPr>
        <p:txBody>
          <a:bodyPr wrap="square" lIns="0" tIns="0" rIns="0" bIns="0" rtlCol="0"/>
          <a:lstStyle/>
          <a:p>
            <a:endParaRPr/>
          </a:p>
        </p:txBody>
      </p:sp>
      <p:sp>
        <p:nvSpPr>
          <p:cNvPr id="56" name="object 4">
            <a:extLst>
              <a:ext uri="{FF2B5EF4-FFF2-40B4-BE49-F238E27FC236}">
                <a16:creationId xmlns:a16="http://schemas.microsoft.com/office/drawing/2014/main" id="{2314ABB1-0EE5-554E-AF87-00C3A79CE567}"/>
              </a:ext>
            </a:extLst>
          </p:cNvPr>
          <p:cNvSpPr/>
          <p:nvPr/>
        </p:nvSpPr>
        <p:spPr>
          <a:xfrm>
            <a:off x="18745502" y="10380269"/>
            <a:ext cx="349612" cy="93984"/>
          </a:xfrm>
          <a:prstGeom prst="rect">
            <a:avLst/>
          </a:prstGeom>
          <a:blipFill>
            <a:blip r:embed="rId2" cstate="print"/>
            <a:stretch>
              <a:fillRect/>
            </a:stretch>
          </a:blipFill>
        </p:spPr>
        <p:txBody>
          <a:bodyPr wrap="square" lIns="0" tIns="0" rIns="0" bIns="0" rtlCol="0"/>
          <a:lstStyle/>
          <a:p>
            <a:endParaRPr/>
          </a:p>
        </p:txBody>
      </p:sp>
      <p:sp>
        <p:nvSpPr>
          <p:cNvPr id="57" name="object 5">
            <a:extLst>
              <a:ext uri="{FF2B5EF4-FFF2-40B4-BE49-F238E27FC236}">
                <a16:creationId xmlns:a16="http://schemas.microsoft.com/office/drawing/2014/main" id="{F03292E2-EF81-A34D-BB24-9E1F2D33A229}"/>
              </a:ext>
            </a:extLst>
          </p:cNvPr>
          <p:cNvSpPr/>
          <p:nvPr/>
        </p:nvSpPr>
        <p:spPr>
          <a:xfrm>
            <a:off x="19153227" y="10379123"/>
            <a:ext cx="272515" cy="96803"/>
          </a:xfrm>
          <a:prstGeom prst="rect">
            <a:avLst/>
          </a:prstGeom>
          <a:blipFill>
            <a:blip r:embed="rId3" cstate="print"/>
            <a:stretch>
              <a:fillRect/>
            </a:stretch>
          </a:blipFill>
        </p:spPr>
        <p:txBody>
          <a:bodyPr wrap="square" lIns="0" tIns="0" rIns="0" bIns="0" rtlCol="0"/>
          <a:lstStyle/>
          <a:p>
            <a:endParaRPr/>
          </a:p>
        </p:txBody>
      </p:sp>
      <p:sp>
        <p:nvSpPr>
          <p:cNvPr id="58" name="object 6">
            <a:extLst>
              <a:ext uri="{FF2B5EF4-FFF2-40B4-BE49-F238E27FC236}">
                <a16:creationId xmlns:a16="http://schemas.microsoft.com/office/drawing/2014/main" id="{BA181708-F633-BA4E-A19B-D8EB326D00C0}"/>
              </a:ext>
            </a:extLst>
          </p:cNvPr>
          <p:cNvSpPr/>
          <p:nvPr/>
        </p:nvSpPr>
        <p:spPr>
          <a:xfrm>
            <a:off x="1874547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59" name="object 7">
            <a:extLst>
              <a:ext uri="{FF2B5EF4-FFF2-40B4-BE49-F238E27FC236}">
                <a16:creationId xmlns:a16="http://schemas.microsoft.com/office/drawing/2014/main" id="{CC12E8FD-08E9-1241-A7F3-79D674A8828A}"/>
              </a:ext>
            </a:extLst>
          </p:cNvPr>
          <p:cNvSpPr/>
          <p:nvPr/>
        </p:nvSpPr>
        <p:spPr>
          <a:xfrm>
            <a:off x="1883711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60" name="object 8">
            <a:extLst>
              <a:ext uri="{FF2B5EF4-FFF2-40B4-BE49-F238E27FC236}">
                <a16:creationId xmlns:a16="http://schemas.microsoft.com/office/drawing/2014/main" id="{1E39F838-426D-5341-B817-BC346B39247E}"/>
              </a:ext>
            </a:extLst>
          </p:cNvPr>
          <p:cNvSpPr/>
          <p:nvPr/>
        </p:nvSpPr>
        <p:spPr>
          <a:xfrm>
            <a:off x="1883711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61" name="object 9">
            <a:extLst>
              <a:ext uri="{FF2B5EF4-FFF2-40B4-BE49-F238E27FC236}">
                <a16:creationId xmlns:a16="http://schemas.microsoft.com/office/drawing/2014/main" id="{0A4DB44E-58E6-7345-9184-E6CB4B55EA08}"/>
              </a:ext>
            </a:extLst>
          </p:cNvPr>
          <p:cNvSpPr/>
          <p:nvPr/>
        </p:nvSpPr>
        <p:spPr>
          <a:xfrm>
            <a:off x="1883711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62" name="object 10">
            <a:extLst>
              <a:ext uri="{FF2B5EF4-FFF2-40B4-BE49-F238E27FC236}">
                <a16:creationId xmlns:a16="http://schemas.microsoft.com/office/drawing/2014/main" id="{E7E09F6B-24B9-9D4F-947D-234F1993DB12}"/>
              </a:ext>
            </a:extLst>
          </p:cNvPr>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63" name="object 11">
            <a:extLst>
              <a:ext uri="{FF2B5EF4-FFF2-40B4-BE49-F238E27FC236}">
                <a16:creationId xmlns:a16="http://schemas.microsoft.com/office/drawing/2014/main" id="{2C425F26-5301-D14E-A4A2-A64173D110EA}"/>
              </a:ext>
            </a:extLst>
          </p:cNvPr>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66" name="object 12">
            <a:extLst>
              <a:ext uri="{FF2B5EF4-FFF2-40B4-BE49-F238E27FC236}">
                <a16:creationId xmlns:a16="http://schemas.microsoft.com/office/drawing/2014/main" id="{C06A0B41-F6E5-2E42-9333-978653994C3F}"/>
              </a:ext>
            </a:extLst>
          </p:cNvPr>
          <p:cNvSpPr/>
          <p:nvPr/>
        </p:nvSpPr>
        <p:spPr>
          <a:xfrm>
            <a:off x="1893066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67" name="object 13">
            <a:extLst>
              <a:ext uri="{FF2B5EF4-FFF2-40B4-BE49-F238E27FC236}">
                <a16:creationId xmlns:a16="http://schemas.microsoft.com/office/drawing/2014/main" id="{0AB23BF9-3619-944D-A083-B2E7A25F8769}"/>
              </a:ext>
            </a:extLst>
          </p:cNvPr>
          <p:cNvSpPr/>
          <p:nvPr/>
        </p:nvSpPr>
        <p:spPr>
          <a:xfrm>
            <a:off x="19036875"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68" name="object 14">
            <a:extLst>
              <a:ext uri="{FF2B5EF4-FFF2-40B4-BE49-F238E27FC236}">
                <a16:creationId xmlns:a16="http://schemas.microsoft.com/office/drawing/2014/main" id="{A346A4DE-6194-DC44-BE7D-91C0AFD1302C}"/>
              </a:ext>
            </a:extLst>
          </p:cNvPr>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69" name="object 15">
            <a:extLst>
              <a:ext uri="{FF2B5EF4-FFF2-40B4-BE49-F238E27FC236}">
                <a16:creationId xmlns:a16="http://schemas.microsoft.com/office/drawing/2014/main" id="{D5B2A803-D24E-F04E-8023-02345806FAD4}"/>
              </a:ext>
            </a:extLst>
          </p:cNvPr>
          <p:cNvSpPr/>
          <p:nvPr/>
        </p:nvSpPr>
        <p:spPr>
          <a:xfrm>
            <a:off x="1924919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70" name="object 16">
            <a:extLst>
              <a:ext uri="{FF2B5EF4-FFF2-40B4-BE49-F238E27FC236}">
                <a16:creationId xmlns:a16="http://schemas.microsoft.com/office/drawing/2014/main" id="{427AF4CF-F2D3-5C46-BF9A-8405E926E125}"/>
              </a:ext>
            </a:extLst>
          </p:cNvPr>
          <p:cNvSpPr/>
          <p:nvPr/>
        </p:nvSpPr>
        <p:spPr>
          <a:xfrm>
            <a:off x="18745471" y="10715898"/>
            <a:ext cx="469022" cy="96804"/>
          </a:xfrm>
          <a:prstGeom prst="rect">
            <a:avLst/>
          </a:prstGeom>
          <a:blipFill>
            <a:blip r:embed="rId4" cstate="print"/>
            <a:stretch>
              <a:fillRect/>
            </a:stretch>
          </a:blipFill>
        </p:spPr>
        <p:txBody>
          <a:bodyPr wrap="square" lIns="0" tIns="0" rIns="0" bIns="0" rtlCol="0"/>
          <a:lstStyle/>
          <a:p>
            <a:endParaRPr/>
          </a:p>
        </p:txBody>
      </p:sp>
      <p:sp>
        <p:nvSpPr>
          <p:cNvPr id="71" name="object 17">
            <a:extLst>
              <a:ext uri="{FF2B5EF4-FFF2-40B4-BE49-F238E27FC236}">
                <a16:creationId xmlns:a16="http://schemas.microsoft.com/office/drawing/2014/main" id="{EC2C69D0-1083-9041-B3F5-794DC7B8CE46}"/>
              </a:ext>
            </a:extLst>
          </p:cNvPr>
          <p:cNvSpPr/>
          <p:nvPr/>
        </p:nvSpPr>
        <p:spPr>
          <a:xfrm>
            <a:off x="19233833" y="10717583"/>
            <a:ext cx="290493" cy="93433"/>
          </a:xfrm>
          <a:prstGeom prst="rect">
            <a:avLst/>
          </a:prstGeom>
          <a:blipFill>
            <a:blip r:embed="rId5" cstate="print"/>
            <a:stretch>
              <a:fillRect/>
            </a:stretch>
          </a:blipFill>
        </p:spPr>
        <p:txBody>
          <a:bodyPr wrap="square" lIns="0" tIns="0" rIns="0" bIns="0" rtlCol="0"/>
          <a:lstStyle/>
          <a:p>
            <a:endParaRPr/>
          </a:p>
        </p:txBody>
      </p:sp>
      <p:sp>
        <p:nvSpPr>
          <p:cNvPr id="72" name="object 18">
            <a:extLst>
              <a:ext uri="{FF2B5EF4-FFF2-40B4-BE49-F238E27FC236}">
                <a16:creationId xmlns:a16="http://schemas.microsoft.com/office/drawing/2014/main" id="{19175551-B707-D748-8E01-45A729FA58B9}"/>
              </a:ext>
            </a:extLst>
          </p:cNvPr>
          <p:cNvSpPr/>
          <p:nvPr/>
        </p:nvSpPr>
        <p:spPr>
          <a:xfrm>
            <a:off x="19544641" y="10717583"/>
            <a:ext cx="266306" cy="93433"/>
          </a:xfrm>
          <a:prstGeom prst="rect">
            <a:avLst/>
          </a:prstGeom>
          <a:blipFill>
            <a:blip r:embed="rId6" cstate="print"/>
            <a:stretch>
              <a:fillRect/>
            </a:stretch>
          </a:blipFill>
        </p:spPr>
        <p:txBody>
          <a:bodyPr wrap="square" lIns="0" tIns="0" rIns="0" bIns="0" rtlCol="0"/>
          <a:lstStyle/>
          <a:p>
            <a:endParaRPr/>
          </a:p>
        </p:txBody>
      </p:sp>
      <p:sp>
        <p:nvSpPr>
          <p:cNvPr id="74" name="object 19">
            <a:extLst>
              <a:ext uri="{FF2B5EF4-FFF2-40B4-BE49-F238E27FC236}">
                <a16:creationId xmlns:a16="http://schemas.microsoft.com/office/drawing/2014/main" id="{9A2E2030-7CFA-4C4B-9A7D-340263395538}"/>
              </a:ext>
            </a:extLst>
          </p:cNvPr>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75" name="object 20">
            <a:extLst>
              <a:ext uri="{FF2B5EF4-FFF2-40B4-BE49-F238E27FC236}">
                <a16:creationId xmlns:a16="http://schemas.microsoft.com/office/drawing/2014/main" id="{CF95626C-346D-BC46-A2D9-9185209C6B2E}"/>
              </a:ext>
            </a:extLst>
          </p:cNvPr>
          <p:cNvSpPr/>
          <p:nvPr/>
        </p:nvSpPr>
        <p:spPr>
          <a:xfrm>
            <a:off x="17832754"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01A9E6">
              <a:alpha val="79998"/>
            </a:srgbClr>
          </a:solidFill>
        </p:spPr>
        <p:txBody>
          <a:bodyPr wrap="square" lIns="0" tIns="0" rIns="0" bIns="0" rtlCol="0"/>
          <a:lstStyle/>
          <a:p>
            <a:endParaRPr/>
          </a:p>
        </p:txBody>
      </p:sp>
      <p:sp>
        <p:nvSpPr>
          <p:cNvPr id="76" name="object 21">
            <a:extLst>
              <a:ext uri="{FF2B5EF4-FFF2-40B4-BE49-F238E27FC236}">
                <a16:creationId xmlns:a16="http://schemas.microsoft.com/office/drawing/2014/main" id="{11295467-A56C-C744-ADE2-46A9BA761D65}"/>
              </a:ext>
            </a:extLst>
          </p:cNvPr>
          <p:cNvSpPr/>
          <p:nvPr/>
        </p:nvSpPr>
        <p:spPr>
          <a:xfrm>
            <a:off x="17591098"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971B67">
              <a:alpha val="79998"/>
            </a:srgbClr>
          </a:solidFill>
        </p:spPr>
        <p:txBody>
          <a:bodyPr wrap="square" lIns="0" tIns="0" rIns="0" bIns="0" rtlCol="0"/>
          <a:lstStyle/>
          <a:p>
            <a:endParaRPr/>
          </a:p>
        </p:txBody>
      </p:sp>
      <p:sp>
        <p:nvSpPr>
          <p:cNvPr id="77" name="object 22">
            <a:extLst>
              <a:ext uri="{FF2B5EF4-FFF2-40B4-BE49-F238E27FC236}">
                <a16:creationId xmlns:a16="http://schemas.microsoft.com/office/drawing/2014/main" id="{F8F53088-04A6-3540-8F99-D665D5318E4A}"/>
              </a:ext>
            </a:extLst>
          </p:cNvPr>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grpSp>
        <p:nvGrpSpPr>
          <p:cNvPr id="64" name="Gruppo 63">
            <a:extLst>
              <a:ext uri="{FF2B5EF4-FFF2-40B4-BE49-F238E27FC236}">
                <a16:creationId xmlns:a16="http://schemas.microsoft.com/office/drawing/2014/main" id="{FC910405-4968-4733-80EB-E468CA7AE497}"/>
              </a:ext>
            </a:extLst>
          </p:cNvPr>
          <p:cNvGrpSpPr/>
          <p:nvPr/>
        </p:nvGrpSpPr>
        <p:grpSpPr>
          <a:xfrm>
            <a:off x="5168460" y="1109690"/>
            <a:ext cx="8930011" cy="1340485"/>
            <a:chOff x="8681895" y="2624850"/>
            <a:chExt cx="5779050" cy="1340485"/>
          </a:xfrm>
          <a:solidFill>
            <a:srgbClr val="88DCD3"/>
          </a:solidFill>
        </p:grpSpPr>
        <p:sp>
          <p:nvSpPr>
            <p:cNvPr id="65" name="object 30">
              <a:extLst>
                <a:ext uri="{FF2B5EF4-FFF2-40B4-BE49-F238E27FC236}">
                  <a16:creationId xmlns:a16="http://schemas.microsoft.com/office/drawing/2014/main" id="{8DE73ED7-1140-4591-9351-3FB25E7F1094}"/>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73" name="object 31">
              <a:extLst>
                <a:ext uri="{FF2B5EF4-FFF2-40B4-BE49-F238E27FC236}">
                  <a16:creationId xmlns:a16="http://schemas.microsoft.com/office/drawing/2014/main" id="{5343897F-A89E-4BFB-A4D3-4BE69E3F6FC0}"/>
                </a:ext>
              </a:extLst>
            </p:cNvPr>
            <p:cNvSpPr txBox="1"/>
            <p:nvPr/>
          </p:nvSpPr>
          <p:spPr>
            <a:xfrm>
              <a:off x="8681895" y="3069095"/>
              <a:ext cx="5779050"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Board</a:t>
              </a:r>
              <a:endParaRPr sz="3200" b="1" dirty="0">
                <a:latin typeface="Lucida Sans"/>
                <a:cs typeface="Lucida Sans"/>
              </a:endParaRPr>
            </a:p>
          </p:txBody>
        </p:sp>
      </p:grpSp>
      <p:sp>
        <p:nvSpPr>
          <p:cNvPr id="78" name="Rectangle 5">
            <a:extLst>
              <a:ext uri="{FF2B5EF4-FFF2-40B4-BE49-F238E27FC236}">
                <a16:creationId xmlns:a16="http://schemas.microsoft.com/office/drawing/2014/main" id="{CF28C038-5436-4259-B3FD-C57A2AFE2229}"/>
              </a:ext>
            </a:extLst>
          </p:cNvPr>
          <p:cNvSpPr/>
          <p:nvPr/>
        </p:nvSpPr>
        <p:spPr bwMode="auto">
          <a:xfrm>
            <a:off x="6398363" y="2672704"/>
            <a:ext cx="3492627" cy="1088790"/>
          </a:xfrm>
          <a:prstGeom prst="roundRect">
            <a:avLst>
              <a:gd name="adj" fmla="val 42651"/>
            </a:avLst>
          </a:prstGeom>
          <a:solidFill>
            <a:srgbClr val="B3E5F8"/>
          </a:solidFill>
          <a:ln w="9525" algn="ctr">
            <a:solidFill>
              <a:srgbClr val="FFFFFF"/>
            </a:solidFill>
            <a:round/>
            <a:headEnd/>
            <a:tailEnd/>
          </a:ln>
        </p:spPr>
        <p:txBody>
          <a:bodyPr lIns="59363" tIns="59363" rIns="59363" bIns="59363" rtlCol="0" anchor="ctr" anchorCtr="1">
            <a:noAutofit/>
          </a:bodyPr>
          <a:lstStyle/>
          <a:p>
            <a:pPr lvl="0"/>
            <a:r>
              <a:rPr lang="it-IT" sz="2400" b="1" dirty="0">
                <a:latin typeface="Lucida Sans" panose="020B0602030504020204" pitchFamily="34" charset="0"/>
              </a:rPr>
              <a:t>Referenti regionali</a:t>
            </a:r>
          </a:p>
        </p:txBody>
      </p:sp>
      <p:sp>
        <p:nvSpPr>
          <p:cNvPr id="79" name="Rectangle 5">
            <a:extLst>
              <a:ext uri="{FF2B5EF4-FFF2-40B4-BE49-F238E27FC236}">
                <a16:creationId xmlns:a16="http://schemas.microsoft.com/office/drawing/2014/main" id="{340E23C5-A27A-4987-9CE3-037D5C434608}"/>
              </a:ext>
            </a:extLst>
          </p:cNvPr>
          <p:cNvSpPr/>
          <p:nvPr/>
        </p:nvSpPr>
        <p:spPr bwMode="auto">
          <a:xfrm>
            <a:off x="10401359" y="2640623"/>
            <a:ext cx="3492627" cy="1088790"/>
          </a:xfrm>
          <a:prstGeom prst="roundRect">
            <a:avLst>
              <a:gd name="adj" fmla="val 42651"/>
            </a:avLst>
          </a:prstGeom>
          <a:solidFill>
            <a:srgbClr val="B3E5F8"/>
          </a:solidFill>
          <a:ln w="9525" algn="ctr">
            <a:solidFill>
              <a:srgbClr val="FFFFFF"/>
            </a:solidFill>
            <a:round/>
            <a:headEnd/>
            <a:tailEnd/>
          </a:ln>
        </p:spPr>
        <p:txBody>
          <a:bodyPr lIns="59363" tIns="59363" rIns="59363" bIns="59363" rtlCol="0" anchor="ctr" anchorCtr="1">
            <a:noAutofit/>
          </a:bodyPr>
          <a:lstStyle/>
          <a:p>
            <a:pPr lvl="0" algn="ctr"/>
            <a:r>
              <a:rPr lang="it-IT" sz="2400" b="1" dirty="0">
                <a:latin typeface="Lucida Sans" panose="020B0602030504020204" pitchFamily="34" charset="0"/>
              </a:rPr>
              <a:t>Esperti, Professionisti</a:t>
            </a:r>
          </a:p>
        </p:txBody>
      </p:sp>
      <p:sp>
        <p:nvSpPr>
          <p:cNvPr id="80" name="Rectangle 5">
            <a:extLst>
              <a:ext uri="{FF2B5EF4-FFF2-40B4-BE49-F238E27FC236}">
                <a16:creationId xmlns:a16="http://schemas.microsoft.com/office/drawing/2014/main" id="{8C7DFE2A-77A5-4FF2-9610-43ACC5D8DD9F}"/>
              </a:ext>
            </a:extLst>
          </p:cNvPr>
          <p:cNvSpPr/>
          <p:nvPr/>
        </p:nvSpPr>
        <p:spPr bwMode="auto">
          <a:xfrm>
            <a:off x="14098471" y="2640623"/>
            <a:ext cx="3492627" cy="1088790"/>
          </a:xfrm>
          <a:prstGeom prst="roundRect">
            <a:avLst>
              <a:gd name="adj" fmla="val 42651"/>
            </a:avLst>
          </a:prstGeom>
          <a:solidFill>
            <a:srgbClr val="B3E5F8"/>
          </a:solidFill>
          <a:ln w="9525" algn="ctr">
            <a:solidFill>
              <a:srgbClr val="FFFFFF"/>
            </a:solidFill>
            <a:round/>
            <a:headEnd/>
            <a:tailEnd/>
          </a:ln>
        </p:spPr>
        <p:txBody>
          <a:bodyPr lIns="59363" tIns="59363" rIns="59363" bIns="59363" rtlCol="0" anchor="ctr" anchorCtr="1">
            <a:noAutofit/>
          </a:bodyPr>
          <a:lstStyle/>
          <a:p>
            <a:pPr lvl="0"/>
            <a:r>
              <a:rPr lang="it-IT" sz="2400" b="1" dirty="0" err="1">
                <a:latin typeface="Lucida Sans" panose="020B0602030504020204" pitchFamily="34" charset="0"/>
              </a:rPr>
              <a:t>Rappr</a:t>
            </a:r>
            <a:r>
              <a:rPr lang="it-IT" sz="2400" b="1" dirty="0">
                <a:latin typeface="Lucida Sans" panose="020B0602030504020204" pitchFamily="34" charset="0"/>
              </a:rPr>
              <a:t>. Cittadini</a:t>
            </a:r>
          </a:p>
        </p:txBody>
      </p:sp>
      <p:sp>
        <p:nvSpPr>
          <p:cNvPr id="84" name="Rectangle 5">
            <a:extLst>
              <a:ext uri="{FF2B5EF4-FFF2-40B4-BE49-F238E27FC236}">
                <a16:creationId xmlns:a16="http://schemas.microsoft.com/office/drawing/2014/main" id="{FD81A126-9464-4CA3-AF28-6EE53C8A225E}"/>
              </a:ext>
            </a:extLst>
          </p:cNvPr>
          <p:cNvSpPr/>
          <p:nvPr/>
        </p:nvSpPr>
        <p:spPr bwMode="auto">
          <a:xfrm>
            <a:off x="2353126" y="4648213"/>
            <a:ext cx="3126924" cy="543458"/>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Innova Puglia</a:t>
            </a:r>
          </a:p>
        </p:txBody>
      </p:sp>
      <p:sp>
        <p:nvSpPr>
          <p:cNvPr id="85" name="Rectangle 5">
            <a:extLst>
              <a:ext uri="{FF2B5EF4-FFF2-40B4-BE49-F238E27FC236}">
                <a16:creationId xmlns:a16="http://schemas.microsoft.com/office/drawing/2014/main" id="{FBF8C63E-643F-4FC0-8F88-1F421AD38D9A}"/>
              </a:ext>
            </a:extLst>
          </p:cNvPr>
          <p:cNvSpPr/>
          <p:nvPr/>
        </p:nvSpPr>
        <p:spPr bwMode="auto">
          <a:xfrm>
            <a:off x="2353127" y="5358764"/>
            <a:ext cx="3126923" cy="534780"/>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CUC Sicilia</a:t>
            </a:r>
          </a:p>
        </p:txBody>
      </p:sp>
      <p:sp>
        <p:nvSpPr>
          <p:cNvPr id="86" name="Rectangle 5">
            <a:extLst>
              <a:ext uri="{FF2B5EF4-FFF2-40B4-BE49-F238E27FC236}">
                <a16:creationId xmlns:a16="http://schemas.microsoft.com/office/drawing/2014/main" id="{6F053BD5-B5A4-4749-8336-BC34532B4878}"/>
              </a:ext>
            </a:extLst>
          </p:cNvPr>
          <p:cNvSpPr/>
          <p:nvPr/>
        </p:nvSpPr>
        <p:spPr bwMode="auto">
          <a:xfrm>
            <a:off x="2323543" y="6084242"/>
            <a:ext cx="3156507" cy="534780"/>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Alisa Liguria</a:t>
            </a:r>
          </a:p>
        </p:txBody>
      </p:sp>
      <p:sp>
        <p:nvSpPr>
          <p:cNvPr id="87" name="Rectangle 5">
            <a:extLst>
              <a:ext uri="{FF2B5EF4-FFF2-40B4-BE49-F238E27FC236}">
                <a16:creationId xmlns:a16="http://schemas.microsoft.com/office/drawing/2014/main" id="{F7F1D614-F20B-4C2F-B8B3-53606BAB278F}"/>
              </a:ext>
            </a:extLst>
          </p:cNvPr>
          <p:cNvSpPr/>
          <p:nvPr/>
        </p:nvSpPr>
        <p:spPr bwMode="auto">
          <a:xfrm>
            <a:off x="2373750" y="6857575"/>
            <a:ext cx="3106300" cy="534781"/>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Azienda Zero Veneto</a:t>
            </a:r>
          </a:p>
        </p:txBody>
      </p:sp>
      <p:sp>
        <p:nvSpPr>
          <p:cNvPr id="88" name="Rectangle 5">
            <a:extLst>
              <a:ext uri="{FF2B5EF4-FFF2-40B4-BE49-F238E27FC236}">
                <a16:creationId xmlns:a16="http://schemas.microsoft.com/office/drawing/2014/main" id="{BF4A8113-D45C-48F1-AC3C-88B5D5C9EED0}"/>
              </a:ext>
            </a:extLst>
          </p:cNvPr>
          <p:cNvSpPr/>
          <p:nvPr/>
        </p:nvSpPr>
        <p:spPr bwMode="auto">
          <a:xfrm>
            <a:off x="2343861" y="7630882"/>
            <a:ext cx="3119229" cy="534781"/>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Lazio</a:t>
            </a:r>
          </a:p>
        </p:txBody>
      </p:sp>
      <p:sp>
        <p:nvSpPr>
          <p:cNvPr id="89" name="Rectangle 5">
            <a:extLst>
              <a:ext uri="{FF2B5EF4-FFF2-40B4-BE49-F238E27FC236}">
                <a16:creationId xmlns:a16="http://schemas.microsoft.com/office/drawing/2014/main" id="{F58AD872-A6B6-4D59-9559-BC24F8899AFC}"/>
              </a:ext>
            </a:extLst>
          </p:cNvPr>
          <p:cNvSpPr/>
          <p:nvPr/>
        </p:nvSpPr>
        <p:spPr bwMode="auto">
          <a:xfrm>
            <a:off x="2373750" y="8451992"/>
            <a:ext cx="3106300" cy="534781"/>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SCR Piemonte</a:t>
            </a:r>
          </a:p>
        </p:txBody>
      </p:sp>
      <p:sp>
        <p:nvSpPr>
          <p:cNvPr id="90" name="Rectangle 5">
            <a:extLst>
              <a:ext uri="{FF2B5EF4-FFF2-40B4-BE49-F238E27FC236}">
                <a16:creationId xmlns:a16="http://schemas.microsoft.com/office/drawing/2014/main" id="{433BF0BF-6FFC-42F0-BB4E-7B8C441DA85A}"/>
              </a:ext>
            </a:extLst>
          </p:cNvPr>
          <p:cNvSpPr/>
          <p:nvPr/>
        </p:nvSpPr>
        <p:spPr bwMode="auto">
          <a:xfrm>
            <a:off x="2353126" y="9143128"/>
            <a:ext cx="3126924" cy="534780"/>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err="1">
                <a:latin typeface="Lucida Sans" panose="020B0602030504020204" pitchFamily="34" charset="0"/>
              </a:rPr>
              <a:t>Estar</a:t>
            </a:r>
            <a:r>
              <a:rPr lang="it-IT" sz="2309" dirty="0">
                <a:latin typeface="Lucida Sans" panose="020B0602030504020204" pitchFamily="34" charset="0"/>
              </a:rPr>
              <a:t> Toscana</a:t>
            </a:r>
          </a:p>
        </p:txBody>
      </p:sp>
      <p:sp>
        <p:nvSpPr>
          <p:cNvPr id="91" name="Rectangle 5">
            <a:extLst>
              <a:ext uri="{FF2B5EF4-FFF2-40B4-BE49-F238E27FC236}">
                <a16:creationId xmlns:a16="http://schemas.microsoft.com/office/drawing/2014/main" id="{43A4F3F3-85E6-47D4-9078-1178DED722B2}"/>
              </a:ext>
            </a:extLst>
          </p:cNvPr>
          <p:cNvSpPr/>
          <p:nvPr/>
        </p:nvSpPr>
        <p:spPr bwMode="auto">
          <a:xfrm>
            <a:off x="2343861" y="9844343"/>
            <a:ext cx="3126924" cy="534780"/>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err="1">
                <a:latin typeface="Lucida Sans" panose="020B0602030504020204" pitchFamily="34" charset="0"/>
              </a:rPr>
              <a:t>Soresa</a:t>
            </a:r>
            <a:r>
              <a:rPr lang="it-IT" sz="2309" dirty="0">
                <a:latin typeface="Lucida Sans" panose="020B0602030504020204" pitchFamily="34" charset="0"/>
              </a:rPr>
              <a:t> Campania</a:t>
            </a:r>
          </a:p>
        </p:txBody>
      </p:sp>
      <p:sp>
        <p:nvSpPr>
          <p:cNvPr id="101" name="Rectangle 5">
            <a:extLst>
              <a:ext uri="{FF2B5EF4-FFF2-40B4-BE49-F238E27FC236}">
                <a16:creationId xmlns:a16="http://schemas.microsoft.com/office/drawing/2014/main" id="{6503D92A-890C-41CA-B34E-FCF97A564B9B}"/>
              </a:ext>
            </a:extLst>
          </p:cNvPr>
          <p:cNvSpPr/>
          <p:nvPr/>
        </p:nvSpPr>
        <p:spPr bwMode="auto">
          <a:xfrm>
            <a:off x="2356790" y="10548652"/>
            <a:ext cx="3106300" cy="534780"/>
          </a:xfrm>
          <a:prstGeom prst="roundRect">
            <a:avLst/>
          </a:prstGeom>
          <a:solidFill>
            <a:srgbClr val="E0BBD2"/>
          </a:solidFill>
          <a:ln w="9525" algn="ctr">
            <a:solidFill>
              <a:srgbClr val="FFFFFF"/>
            </a:solidFill>
            <a:round/>
            <a:headEnd/>
            <a:tailEnd/>
          </a:ln>
        </p:spPr>
        <p:txBody>
          <a:bodyPr lIns="59363" tIns="59363" rIns="59363" bIns="59363" rtlCol="0" anchor="ctr" anchorCtr="1">
            <a:noAutofit/>
          </a:bodyPr>
          <a:lstStyle/>
          <a:p>
            <a:pPr lvl="0"/>
            <a:r>
              <a:rPr lang="it-IT" sz="2309" dirty="0">
                <a:latin typeface="Lucida Sans" panose="020B0602030504020204" pitchFamily="34" charset="0"/>
              </a:rPr>
              <a:t>CAT Sardegna</a:t>
            </a:r>
          </a:p>
        </p:txBody>
      </p:sp>
    </p:spTree>
    <p:extLst>
      <p:ext uri="{BB962C8B-B14F-4D97-AF65-F5344CB8AC3E}">
        <p14:creationId xmlns:p14="http://schemas.microsoft.com/office/powerpoint/2010/main" val="273978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object 40">
            <a:extLst>
              <a:ext uri="{FF2B5EF4-FFF2-40B4-BE49-F238E27FC236}">
                <a16:creationId xmlns:a16="http://schemas.microsoft.com/office/drawing/2014/main" id="{7D13A28C-F9FC-0B42-8B0F-BF07235554E9}"/>
              </a:ext>
            </a:extLst>
          </p:cNvPr>
          <p:cNvSpPr txBox="1">
            <a:spLocks noGrp="1"/>
          </p:cNvSpPr>
          <p:nvPr>
            <p:ph type="title"/>
          </p:nvPr>
        </p:nvSpPr>
        <p:spPr>
          <a:xfrm>
            <a:off x="565727" y="42095"/>
            <a:ext cx="7767320"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latin typeface="Lucida Sans"/>
              </a:rPr>
              <a:t>9</a:t>
            </a:r>
            <a:r>
              <a:rPr lang="it-IT" sz="3850" spc="-95" dirty="0">
                <a:solidFill>
                  <a:schemeClr val="tx1"/>
                </a:solidFill>
                <a:latin typeface="Lucida Sans"/>
              </a:rPr>
              <a:t>La Community</a:t>
            </a:r>
          </a:p>
        </p:txBody>
      </p:sp>
      <p:sp>
        <p:nvSpPr>
          <p:cNvPr id="19" name="Rectangle 5">
            <a:extLst>
              <a:ext uri="{FF2B5EF4-FFF2-40B4-BE49-F238E27FC236}">
                <a16:creationId xmlns:a16="http://schemas.microsoft.com/office/drawing/2014/main" id="{676963E4-9C8A-DF4C-A748-33F06FD79960}"/>
              </a:ext>
            </a:extLst>
          </p:cNvPr>
          <p:cNvSpPr/>
          <p:nvPr/>
        </p:nvSpPr>
        <p:spPr bwMode="auto">
          <a:xfrm>
            <a:off x="1338341" y="3386260"/>
            <a:ext cx="8558563" cy="467618"/>
          </a:xfrm>
          <a:prstGeom prst="roundRect">
            <a:avLst>
              <a:gd name="adj" fmla="val 26959"/>
            </a:avLst>
          </a:prstGeom>
          <a:solidFill>
            <a:srgbClr val="88DCD3"/>
          </a:solidFill>
          <a:ln w="9525" algn="ctr">
            <a:solidFill>
              <a:srgbClr val="FFFFFF"/>
            </a:solidFill>
            <a:round/>
            <a:headEnd/>
            <a:tailEnd/>
          </a:ln>
        </p:spPr>
        <p:txBody>
          <a:bodyPr lIns="59363" tIns="59363" rIns="59363" bIns="59363" rtlCol="0" anchor="ctr" anchorCtr="1">
            <a:noAutofit/>
          </a:bodyPr>
          <a:lstStyle/>
          <a:p>
            <a:pPr lvl="0"/>
            <a:r>
              <a:rPr lang="it-IT" sz="2309" b="1" dirty="0">
                <a:latin typeface="Lucida Sans" panose="020B0602030504020204" pitchFamily="34" charset="0"/>
              </a:rPr>
              <a:t>Focus Group 1</a:t>
            </a:r>
          </a:p>
        </p:txBody>
      </p:sp>
      <p:sp>
        <p:nvSpPr>
          <p:cNvPr id="37" name="Rectangle 25">
            <a:extLst>
              <a:ext uri="{FF2B5EF4-FFF2-40B4-BE49-F238E27FC236}">
                <a16:creationId xmlns:a16="http://schemas.microsoft.com/office/drawing/2014/main" id="{9DCE02F5-1402-3543-A6D4-00B5524D47B9}"/>
              </a:ext>
            </a:extLst>
          </p:cNvPr>
          <p:cNvSpPr>
            <a:spLocks noChangeArrowheads="1"/>
          </p:cNvSpPr>
          <p:nvPr/>
        </p:nvSpPr>
        <p:spPr bwMode="auto">
          <a:xfrm>
            <a:off x="1315487" y="3898844"/>
            <a:ext cx="4082230" cy="906671"/>
          </a:xfrm>
          <a:prstGeom prst="rect">
            <a:avLst/>
          </a:prstGeom>
          <a:solidFill>
            <a:srgbClr val="88DCD3">
              <a:alpha val="23137"/>
            </a:srgbClr>
          </a:solidFill>
          <a:ln w="3175" algn="ctr">
            <a:noFill/>
            <a:prstDash val="solid"/>
            <a:round/>
            <a:headEnd/>
            <a:tailEnd/>
          </a:ln>
        </p:spPr>
        <p:txBody>
          <a:bodyPr lIns="118725" tIns="0" rIns="118725" bIns="0" anchor="ctr"/>
          <a:lstStyle/>
          <a:p>
            <a:pPr algn="ctr">
              <a:buClr>
                <a:srgbClr val="002060"/>
              </a:buClr>
            </a:pPr>
            <a:r>
              <a:rPr lang="it-IT" altLang="it-IT" dirty="0">
                <a:latin typeface="Lucida Sans" panose="020B0602030504020204" pitchFamily="34" charset="0"/>
              </a:rPr>
              <a:t>Centralizzazione procedura gara su scala nazionale</a:t>
            </a:r>
          </a:p>
        </p:txBody>
      </p:sp>
      <p:sp>
        <p:nvSpPr>
          <p:cNvPr id="39" name="Pentagon 40">
            <a:extLst>
              <a:ext uri="{FF2B5EF4-FFF2-40B4-BE49-F238E27FC236}">
                <a16:creationId xmlns:a16="http://schemas.microsoft.com/office/drawing/2014/main" id="{3FE313FF-416D-D447-84F9-C94C1B2FEAD2}"/>
              </a:ext>
            </a:extLst>
          </p:cNvPr>
          <p:cNvSpPr/>
          <p:nvPr/>
        </p:nvSpPr>
        <p:spPr>
          <a:xfrm>
            <a:off x="5710298" y="7921357"/>
            <a:ext cx="224657" cy="780035"/>
          </a:xfrm>
          <a:prstGeom prst="homePlate">
            <a:avLst>
              <a:gd name="adj" fmla="val 100000"/>
            </a:avLst>
          </a:prstGeom>
          <a:solidFill>
            <a:srgbClr val="E0BBD2"/>
          </a:solidFill>
          <a:ln w="6350">
            <a:noFill/>
            <a:prstDash val="solid"/>
          </a:ln>
        </p:spPr>
        <p:style>
          <a:lnRef idx="2">
            <a:schemeClr val="dk1"/>
          </a:lnRef>
          <a:fillRef idx="1">
            <a:schemeClr val="lt1"/>
          </a:fillRef>
          <a:effectRef idx="0">
            <a:schemeClr val="dk1"/>
          </a:effectRef>
          <a:fontRef idx="minor">
            <a:schemeClr val="dk1"/>
          </a:fontRef>
        </p:style>
        <p:txBody>
          <a:bodyPr anchor="ctr"/>
          <a:lstStyle/>
          <a:p>
            <a:pPr marL="290575" indent="-290575" algn="ctr">
              <a:buFont typeface="Wingdings" panose="05000000000000000000" pitchFamily="2" charset="2"/>
              <a:buChar char="§"/>
            </a:pPr>
            <a:endParaRPr lang="it-IT" sz="1731">
              <a:solidFill>
                <a:srgbClr val="004288"/>
              </a:solidFill>
              <a:latin typeface="+mj-lt"/>
            </a:endParaRPr>
          </a:p>
        </p:txBody>
      </p:sp>
      <p:sp>
        <p:nvSpPr>
          <p:cNvPr id="43" name="Rectangle 25">
            <a:extLst>
              <a:ext uri="{FF2B5EF4-FFF2-40B4-BE49-F238E27FC236}">
                <a16:creationId xmlns:a16="http://schemas.microsoft.com/office/drawing/2014/main" id="{3E54F423-969E-A544-8B06-BA3B1942F90A}"/>
              </a:ext>
            </a:extLst>
          </p:cNvPr>
          <p:cNvSpPr>
            <a:spLocks noChangeArrowheads="1"/>
          </p:cNvSpPr>
          <p:nvPr/>
        </p:nvSpPr>
        <p:spPr bwMode="auto">
          <a:xfrm>
            <a:off x="1338341" y="7351774"/>
            <a:ext cx="4059376" cy="2206249"/>
          </a:xfrm>
          <a:prstGeom prst="rect">
            <a:avLst/>
          </a:prstGeom>
          <a:solidFill>
            <a:srgbClr val="88DCD3">
              <a:alpha val="23137"/>
            </a:srgbClr>
          </a:solidFill>
          <a:ln w="3175" algn="ctr">
            <a:solidFill>
              <a:schemeClr val="bg1">
                <a:lumMod val="75000"/>
              </a:schemeClr>
            </a:solidFill>
            <a:prstDash val="solid"/>
            <a:round/>
            <a:headEnd/>
            <a:tailEnd/>
          </a:ln>
        </p:spPr>
        <p:txBody>
          <a:bodyPr lIns="118725" tIns="0" rIns="118725" bIns="0" anchor="ctr"/>
          <a:lstStyle/>
          <a:p>
            <a:pPr>
              <a:spcBef>
                <a:spcPts val="660"/>
              </a:spcBef>
              <a:buClr>
                <a:srgbClr val="002060"/>
              </a:buClr>
            </a:pPr>
            <a:endParaRPr lang="it-IT" altLang="it-IT" b="1" cap="all" dirty="0">
              <a:latin typeface="Lucida Sans" panose="020B0602030504020204" pitchFamily="34" charset="0"/>
            </a:endParaRPr>
          </a:p>
          <a:p>
            <a:pPr algn="ctr">
              <a:buClr>
                <a:srgbClr val="002060"/>
              </a:buClr>
            </a:pPr>
            <a:r>
              <a:rPr lang="it-IT" altLang="it-IT" dirty="0">
                <a:latin typeface="Lucida Sans" panose="020B0602030504020204" pitchFamily="34" charset="0"/>
              </a:rPr>
              <a:t>Individuazione standard di capitolato</a:t>
            </a:r>
          </a:p>
          <a:p>
            <a:pPr>
              <a:spcBef>
                <a:spcPts val="660"/>
              </a:spcBef>
              <a:buClr>
                <a:srgbClr val="002060"/>
              </a:buClr>
            </a:pPr>
            <a:endParaRPr lang="it-IT" altLang="it-IT" sz="1319" b="1" cap="all" dirty="0">
              <a:latin typeface="Abadi Extra Light" panose="020B0204020104020204" pitchFamily="34" charset="0"/>
            </a:endParaRPr>
          </a:p>
        </p:txBody>
      </p:sp>
      <p:sp>
        <p:nvSpPr>
          <p:cNvPr id="46" name="Rectangle 25">
            <a:extLst>
              <a:ext uri="{FF2B5EF4-FFF2-40B4-BE49-F238E27FC236}">
                <a16:creationId xmlns:a16="http://schemas.microsoft.com/office/drawing/2014/main" id="{99082B0A-ED7C-A24A-937C-5ED8DBF4CC49}"/>
              </a:ext>
            </a:extLst>
          </p:cNvPr>
          <p:cNvSpPr>
            <a:spLocks noChangeArrowheads="1"/>
          </p:cNvSpPr>
          <p:nvPr/>
        </p:nvSpPr>
        <p:spPr bwMode="auto">
          <a:xfrm>
            <a:off x="1311512" y="9667621"/>
            <a:ext cx="4078635" cy="1300807"/>
          </a:xfrm>
          <a:prstGeom prst="rect">
            <a:avLst/>
          </a:prstGeom>
          <a:solidFill>
            <a:srgbClr val="88DCD3">
              <a:alpha val="23137"/>
            </a:srgbClr>
          </a:solidFill>
          <a:ln w="3175" algn="ctr">
            <a:solidFill>
              <a:schemeClr val="bg1">
                <a:lumMod val="75000"/>
              </a:schemeClr>
            </a:solidFill>
            <a:prstDash val="solid"/>
            <a:round/>
            <a:headEnd/>
            <a:tailEnd/>
          </a:ln>
        </p:spPr>
        <p:txBody>
          <a:bodyPr lIns="118725" tIns="0" rIns="118725" bIns="0" anchor="ctr"/>
          <a:lstStyle/>
          <a:p>
            <a:pPr>
              <a:spcBef>
                <a:spcPts val="660"/>
              </a:spcBef>
              <a:buClr>
                <a:srgbClr val="002060"/>
              </a:buClr>
            </a:pPr>
            <a:endParaRPr lang="it-IT" altLang="it-IT" cap="all" dirty="0">
              <a:latin typeface="Lucida Sans" panose="020B0602030504020204" pitchFamily="34" charset="0"/>
            </a:endParaRPr>
          </a:p>
          <a:p>
            <a:pPr algn="ctr">
              <a:buClr>
                <a:srgbClr val="002060"/>
              </a:buClr>
            </a:pPr>
            <a:r>
              <a:rPr lang="it-IT" altLang="it-IT" dirty="0">
                <a:latin typeface="Lucida Sans" panose="020B0602030504020204" pitchFamily="34" charset="0"/>
              </a:rPr>
              <a:t>Definizione e valorizzazione servizi aggiuntivi</a:t>
            </a:r>
          </a:p>
          <a:p>
            <a:pPr>
              <a:spcBef>
                <a:spcPts val="660"/>
              </a:spcBef>
              <a:buClr>
                <a:srgbClr val="002060"/>
              </a:buClr>
            </a:pPr>
            <a:endParaRPr lang="it-IT" altLang="it-IT" sz="1814" b="1" cap="all" dirty="0">
              <a:latin typeface="Abadi Extra Light" panose="020B0204020104020204" pitchFamily="34" charset="0"/>
            </a:endParaRPr>
          </a:p>
        </p:txBody>
      </p:sp>
      <p:sp>
        <p:nvSpPr>
          <p:cNvPr id="50" name="Pentagon 40">
            <a:extLst>
              <a:ext uri="{FF2B5EF4-FFF2-40B4-BE49-F238E27FC236}">
                <a16:creationId xmlns:a16="http://schemas.microsoft.com/office/drawing/2014/main" id="{55F751E4-AA53-3747-B232-181F24EB3C82}"/>
              </a:ext>
            </a:extLst>
          </p:cNvPr>
          <p:cNvSpPr/>
          <p:nvPr/>
        </p:nvSpPr>
        <p:spPr>
          <a:xfrm>
            <a:off x="5698901" y="9753837"/>
            <a:ext cx="224657" cy="758056"/>
          </a:xfrm>
          <a:prstGeom prst="homePlate">
            <a:avLst>
              <a:gd name="adj" fmla="val 100000"/>
            </a:avLst>
          </a:prstGeom>
          <a:solidFill>
            <a:srgbClr val="E0BBD2"/>
          </a:solidFill>
          <a:ln w="6350">
            <a:noFill/>
            <a:prstDash val="solid"/>
          </a:ln>
        </p:spPr>
        <p:style>
          <a:lnRef idx="2">
            <a:schemeClr val="dk1"/>
          </a:lnRef>
          <a:fillRef idx="1">
            <a:schemeClr val="lt1"/>
          </a:fillRef>
          <a:effectRef idx="0">
            <a:schemeClr val="dk1"/>
          </a:effectRef>
          <a:fontRef idx="minor">
            <a:schemeClr val="dk1"/>
          </a:fontRef>
        </p:style>
        <p:txBody>
          <a:bodyPr anchor="ctr"/>
          <a:lstStyle/>
          <a:p>
            <a:pPr marL="290575" indent="-290575" algn="ctr">
              <a:buFont typeface="Wingdings" panose="05000000000000000000" pitchFamily="2" charset="2"/>
              <a:buChar char="§"/>
              <a:defRPr/>
            </a:pPr>
            <a:endParaRPr lang="it-IT" sz="1731">
              <a:solidFill>
                <a:srgbClr val="004288"/>
              </a:solidFill>
              <a:latin typeface="+mj-lt"/>
            </a:endParaRPr>
          </a:p>
        </p:txBody>
      </p:sp>
      <p:sp>
        <p:nvSpPr>
          <p:cNvPr id="52" name="Rectangle 25">
            <a:extLst>
              <a:ext uri="{FF2B5EF4-FFF2-40B4-BE49-F238E27FC236}">
                <a16:creationId xmlns:a16="http://schemas.microsoft.com/office/drawing/2014/main" id="{888D359F-C630-8C4B-915B-4011E5C93644}"/>
              </a:ext>
            </a:extLst>
          </p:cNvPr>
          <p:cNvSpPr>
            <a:spLocks noChangeArrowheads="1"/>
          </p:cNvSpPr>
          <p:nvPr/>
        </p:nvSpPr>
        <p:spPr bwMode="auto">
          <a:xfrm>
            <a:off x="10329382" y="4656496"/>
            <a:ext cx="3156507" cy="2348191"/>
          </a:xfrm>
          <a:prstGeom prst="rect">
            <a:avLst/>
          </a:prstGeom>
          <a:solidFill>
            <a:srgbClr val="B3E5F8">
              <a:alpha val="23137"/>
            </a:srgbClr>
          </a:solidFill>
          <a:ln w="3175" algn="ctr">
            <a:solidFill>
              <a:schemeClr val="bg1">
                <a:lumMod val="75000"/>
              </a:schemeClr>
            </a:solidFill>
            <a:prstDash val="solid"/>
            <a:round/>
            <a:headEnd/>
            <a:tailEnd/>
          </a:ln>
        </p:spPr>
        <p:txBody>
          <a:bodyPr lIns="118725" tIns="0" rIns="118725" bIns="0" anchor="ctr"/>
          <a:lstStyle/>
          <a:p>
            <a:pPr marL="376961" indent="-376961">
              <a:buClr>
                <a:schemeClr val="tx1"/>
              </a:buClr>
              <a:buFont typeface="+mj-lt"/>
              <a:buAutoNum type="arabicPeriod"/>
            </a:pPr>
            <a:r>
              <a:rPr lang="it-IT" altLang="it-IT" dirty="0">
                <a:latin typeface="Lucida Sans" panose="020B0602030504020204" pitchFamily="34" charset="0"/>
              </a:rPr>
              <a:t>Tempi  espletamento procedure</a:t>
            </a:r>
          </a:p>
          <a:p>
            <a:pPr marL="376961" indent="-376961">
              <a:buClr>
                <a:schemeClr val="tx1"/>
              </a:buClr>
              <a:buFont typeface="+mj-lt"/>
              <a:buAutoNum type="arabicPeriod"/>
            </a:pPr>
            <a:r>
              <a:rPr lang="it-IT" altLang="it-IT" dirty="0">
                <a:latin typeface="Lucida Sans" panose="020B0602030504020204" pitchFamily="34" charset="0"/>
              </a:rPr>
              <a:t>Tempi inserimento nuovi farmaci prontuario</a:t>
            </a:r>
          </a:p>
          <a:p>
            <a:pPr marL="376961" indent="-376961">
              <a:buClr>
                <a:schemeClr val="tx1"/>
              </a:buClr>
              <a:buFont typeface="+mj-lt"/>
              <a:buAutoNum type="arabicPeriod"/>
            </a:pPr>
            <a:r>
              <a:rPr lang="it-IT" altLang="it-IT" dirty="0">
                <a:latin typeface="Lucida Sans" panose="020B0602030504020204" pitchFamily="34" charset="0"/>
              </a:rPr>
              <a:t>Eventuali elementi</a:t>
            </a:r>
          </a:p>
          <a:p>
            <a:pPr marL="376961" indent="-376961">
              <a:buClr>
                <a:schemeClr val="tx1"/>
              </a:buClr>
              <a:buFont typeface="+mj-lt"/>
              <a:buAutoNum type="arabicPeriod"/>
            </a:pPr>
            <a:r>
              <a:rPr lang="it-IT" altLang="it-IT" b="1" dirty="0">
                <a:latin typeface="Lucida Sans" panose="020B0602030504020204" pitchFamily="34" charset="0"/>
              </a:rPr>
              <a:t>………</a:t>
            </a:r>
          </a:p>
          <a:p>
            <a:pPr marL="376961" indent="-376961">
              <a:buClr>
                <a:schemeClr val="tx1"/>
              </a:buClr>
              <a:buFont typeface="+mj-lt"/>
              <a:buAutoNum type="arabicPeriod"/>
            </a:pPr>
            <a:endParaRPr lang="it-IT" altLang="it-IT" sz="1731" b="1" dirty="0"/>
          </a:p>
        </p:txBody>
      </p:sp>
      <p:sp>
        <p:nvSpPr>
          <p:cNvPr id="53" name="Rectangle 25">
            <a:extLst>
              <a:ext uri="{FF2B5EF4-FFF2-40B4-BE49-F238E27FC236}">
                <a16:creationId xmlns:a16="http://schemas.microsoft.com/office/drawing/2014/main" id="{43F5F09E-7D17-CA4B-9758-6CCCFDB4947E}"/>
              </a:ext>
            </a:extLst>
          </p:cNvPr>
          <p:cNvSpPr>
            <a:spLocks noChangeArrowheads="1"/>
          </p:cNvSpPr>
          <p:nvPr/>
        </p:nvSpPr>
        <p:spPr bwMode="auto">
          <a:xfrm>
            <a:off x="13907285" y="4652692"/>
            <a:ext cx="3156507" cy="2348191"/>
          </a:xfrm>
          <a:prstGeom prst="rect">
            <a:avLst/>
          </a:prstGeom>
          <a:solidFill>
            <a:srgbClr val="B3E5F8">
              <a:alpha val="23137"/>
            </a:srgbClr>
          </a:solidFill>
          <a:ln w="3175" algn="ctr">
            <a:solidFill>
              <a:schemeClr val="bg1">
                <a:lumMod val="75000"/>
              </a:schemeClr>
            </a:solidFill>
            <a:prstDash val="solid"/>
            <a:round/>
            <a:headEnd/>
            <a:tailEnd/>
          </a:ln>
        </p:spPr>
        <p:txBody>
          <a:bodyPr lIns="118725" tIns="0" rIns="118725" bIns="0" anchor="ctr"/>
          <a:lstStyle/>
          <a:p>
            <a:pPr algn="ctr">
              <a:buClr>
                <a:schemeClr val="bg1"/>
              </a:buClr>
            </a:pPr>
            <a:r>
              <a:rPr lang="it-IT" altLang="it-IT" dirty="0">
                <a:latin typeface="Lucida Sans" panose="020B0602030504020204" pitchFamily="34" charset="0"/>
              </a:rPr>
              <a:t>Il </a:t>
            </a:r>
            <a:r>
              <a:rPr lang="it-IT" altLang="it-IT" dirty="0" err="1">
                <a:latin typeface="Lucida Sans" panose="020B0602030504020204" pitchFamily="34" charset="0"/>
              </a:rPr>
              <a:t>survey</a:t>
            </a:r>
            <a:r>
              <a:rPr lang="it-IT" altLang="it-IT" dirty="0">
                <a:latin typeface="Lucida Sans" panose="020B0602030504020204" pitchFamily="34" charset="0"/>
              </a:rPr>
              <a:t> potrebbe essere strutturato estendendo ad altre regioni la verifica delle situazioni/criticità emerse durante il modulo 1 del progetto</a:t>
            </a:r>
          </a:p>
          <a:p>
            <a:pPr marL="376961" indent="-376961" algn="ctr">
              <a:buClr>
                <a:schemeClr val="bg1"/>
              </a:buClr>
              <a:buFont typeface="+mj-lt"/>
              <a:buAutoNum type="arabicPeriod"/>
            </a:pPr>
            <a:endParaRPr lang="it-IT" altLang="it-IT" sz="1731" b="1" dirty="0"/>
          </a:p>
        </p:txBody>
      </p:sp>
      <p:sp>
        <p:nvSpPr>
          <p:cNvPr id="27" name="Rectangle 25">
            <a:extLst>
              <a:ext uri="{FF2B5EF4-FFF2-40B4-BE49-F238E27FC236}">
                <a16:creationId xmlns:a16="http://schemas.microsoft.com/office/drawing/2014/main" id="{22E6C5BA-467F-8B4F-B2FF-F2A58D9EAEC8}"/>
              </a:ext>
            </a:extLst>
          </p:cNvPr>
          <p:cNvSpPr>
            <a:spLocks noChangeArrowheads="1"/>
          </p:cNvSpPr>
          <p:nvPr/>
        </p:nvSpPr>
        <p:spPr bwMode="auto">
          <a:xfrm>
            <a:off x="1338341" y="4881195"/>
            <a:ext cx="4060843" cy="1823331"/>
          </a:xfrm>
          <a:prstGeom prst="rect">
            <a:avLst/>
          </a:prstGeom>
          <a:solidFill>
            <a:srgbClr val="88DCD3">
              <a:alpha val="23137"/>
            </a:srgbClr>
          </a:solidFill>
          <a:ln w="3175" algn="ctr">
            <a:solidFill>
              <a:schemeClr val="bg1">
                <a:lumMod val="75000"/>
              </a:schemeClr>
            </a:solidFill>
            <a:prstDash val="solid"/>
            <a:round/>
            <a:headEnd/>
            <a:tailEnd/>
          </a:ln>
        </p:spPr>
        <p:txBody>
          <a:bodyPr lIns="118725" tIns="0" rIns="118725" bIns="0" anchor="ctr"/>
          <a:lstStyle/>
          <a:p>
            <a:pPr algn="ctr">
              <a:buClr>
                <a:srgbClr val="002060"/>
              </a:buClr>
            </a:pPr>
            <a:r>
              <a:rPr lang="it-IT" altLang="it-IT" dirty="0">
                <a:latin typeface="Lucida Sans" panose="020B0602030504020204" pitchFamily="34" charset="0"/>
              </a:rPr>
              <a:t>Criteri definizione fabbisogni e dossier farmaci standard</a:t>
            </a:r>
          </a:p>
        </p:txBody>
      </p:sp>
      <p:sp>
        <p:nvSpPr>
          <p:cNvPr id="30" name="Pentagon 40">
            <a:extLst>
              <a:ext uri="{FF2B5EF4-FFF2-40B4-BE49-F238E27FC236}">
                <a16:creationId xmlns:a16="http://schemas.microsoft.com/office/drawing/2014/main" id="{BDA40F7F-1DDB-0140-BE7C-7A7C00C194FC}"/>
              </a:ext>
            </a:extLst>
          </p:cNvPr>
          <p:cNvSpPr/>
          <p:nvPr/>
        </p:nvSpPr>
        <p:spPr>
          <a:xfrm>
            <a:off x="5708650" y="5364090"/>
            <a:ext cx="224657" cy="780035"/>
          </a:xfrm>
          <a:prstGeom prst="homePlate">
            <a:avLst>
              <a:gd name="adj" fmla="val 100000"/>
            </a:avLst>
          </a:prstGeom>
          <a:solidFill>
            <a:srgbClr val="E0BBD2"/>
          </a:solidFill>
          <a:ln w="6350">
            <a:noFill/>
            <a:prstDash val="solid"/>
          </a:ln>
        </p:spPr>
        <p:style>
          <a:lnRef idx="2">
            <a:schemeClr val="dk1"/>
          </a:lnRef>
          <a:fillRef idx="1">
            <a:schemeClr val="lt1"/>
          </a:fillRef>
          <a:effectRef idx="0">
            <a:schemeClr val="dk1"/>
          </a:effectRef>
          <a:fontRef idx="minor">
            <a:schemeClr val="dk1"/>
          </a:fontRef>
        </p:style>
        <p:txBody>
          <a:bodyPr anchor="ctr"/>
          <a:lstStyle/>
          <a:p>
            <a:pPr marL="290575" indent="-290575" algn="ctr">
              <a:buFont typeface="Wingdings" panose="05000000000000000000" pitchFamily="2" charset="2"/>
              <a:buChar char="§"/>
            </a:pPr>
            <a:endParaRPr lang="it-IT" sz="1731">
              <a:solidFill>
                <a:srgbClr val="004288"/>
              </a:solidFill>
              <a:latin typeface="+mj-lt"/>
            </a:endParaRPr>
          </a:p>
        </p:txBody>
      </p:sp>
      <p:sp>
        <p:nvSpPr>
          <p:cNvPr id="31" name="Pentagon 40">
            <a:extLst>
              <a:ext uri="{FF2B5EF4-FFF2-40B4-BE49-F238E27FC236}">
                <a16:creationId xmlns:a16="http://schemas.microsoft.com/office/drawing/2014/main" id="{F9A1C301-F5C7-274D-BCA0-D015D3B69344}"/>
              </a:ext>
            </a:extLst>
          </p:cNvPr>
          <p:cNvSpPr/>
          <p:nvPr/>
        </p:nvSpPr>
        <p:spPr>
          <a:xfrm>
            <a:off x="5730958" y="3985880"/>
            <a:ext cx="224657" cy="780035"/>
          </a:xfrm>
          <a:prstGeom prst="homePlate">
            <a:avLst>
              <a:gd name="adj" fmla="val 100000"/>
            </a:avLst>
          </a:prstGeom>
          <a:solidFill>
            <a:srgbClr val="E0BBD2"/>
          </a:solidFill>
          <a:ln w="6350">
            <a:noFill/>
            <a:prstDash val="solid"/>
          </a:ln>
        </p:spPr>
        <p:style>
          <a:lnRef idx="2">
            <a:schemeClr val="dk1"/>
          </a:lnRef>
          <a:fillRef idx="1">
            <a:schemeClr val="lt1"/>
          </a:fillRef>
          <a:effectRef idx="0">
            <a:schemeClr val="dk1"/>
          </a:effectRef>
          <a:fontRef idx="minor">
            <a:schemeClr val="dk1"/>
          </a:fontRef>
        </p:style>
        <p:txBody>
          <a:bodyPr anchor="ctr"/>
          <a:lstStyle/>
          <a:p>
            <a:pPr marL="290575" indent="-290575" algn="ctr">
              <a:buFont typeface="Wingdings" panose="05000000000000000000" pitchFamily="2" charset="2"/>
              <a:buChar char="§"/>
            </a:pPr>
            <a:endParaRPr lang="it-IT" sz="1731">
              <a:solidFill>
                <a:srgbClr val="004288"/>
              </a:solidFill>
              <a:latin typeface="+mj-lt"/>
            </a:endParaRPr>
          </a:p>
        </p:txBody>
      </p:sp>
      <p:sp>
        <p:nvSpPr>
          <p:cNvPr id="33" name="object 24">
            <a:extLst>
              <a:ext uri="{FF2B5EF4-FFF2-40B4-BE49-F238E27FC236}">
                <a16:creationId xmlns:a16="http://schemas.microsoft.com/office/drawing/2014/main" id="{8EAE7845-C574-3A40-A0D4-5219BA8BAD94}"/>
              </a:ext>
            </a:extLst>
          </p:cNvPr>
          <p:cNvSpPr/>
          <p:nvPr/>
        </p:nvSpPr>
        <p:spPr>
          <a:xfrm>
            <a:off x="17637892" y="0"/>
            <a:ext cx="2466340" cy="4926965"/>
          </a:xfrm>
          <a:custGeom>
            <a:avLst/>
            <a:gdLst/>
            <a:ahLst/>
            <a:cxnLst/>
            <a:rect l="l" t="t" r="r" b="b"/>
            <a:pathLst>
              <a:path w="2466340" h="4926965">
                <a:moveTo>
                  <a:pt x="2466206" y="0"/>
                </a:moveTo>
                <a:lnTo>
                  <a:pt x="868062" y="0"/>
                </a:lnTo>
                <a:lnTo>
                  <a:pt x="837567" y="12743"/>
                </a:lnTo>
                <a:lnTo>
                  <a:pt x="795577" y="32023"/>
                </a:lnTo>
                <a:lnTo>
                  <a:pt x="754373" y="52692"/>
                </a:lnTo>
                <a:lnTo>
                  <a:pt x="713985" y="74720"/>
                </a:lnTo>
                <a:lnTo>
                  <a:pt x="674443" y="98077"/>
                </a:lnTo>
                <a:lnTo>
                  <a:pt x="635778" y="122733"/>
                </a:lnTo>
                <a:lnTo>
                  <a:pt x="598020" y="148660"/>
                </a:lnTo>
                <a:lnTo>
                  <a:pt x="561201" y="175827"/>
                </a:lnTo>
                <a:lnTo>
                  <a:pt x="525350" y="204206"/>
                </a:lnTo>
                <a:lnTo>
                  <a:pt x="490499" y="233766"/>
                </a:lnTo>
                <a:lnTo>
                  <a:pt x="456677" y="264478"/>
                </a:lnTo>
                <a:lnTo>
                  <a:pt x="423915" y="296313"/>
                </a:lnTo>
                <a:lnTo>
                  <a:pt x="392245" y="329241"/>
                </a:lnTo>
                <a:lnTo>
                  <a:pt x="361696" y="363232"/>
                </a:lnTo>
                <a:lnTo>
                  <a:pt x="332299" y="398257"/>
                </a:lnTo>
                <a:lnTo>
                  <a:pt x="304084" y="434287"/>
                </a:lnTo>
                <a:lnTo>
                  <a:pt x="277083" y="471291"/>
                </a:lnTo>
                <a:lnTo>
                  <a:pt x="251325" y="509241"/>
                </a:lnTo>
                <a:lnTo>
                  <a:pt x="226842" y="548107"/>
                </a:lnTo>
                <a:lnTo>
                  <a:pt x="203663" y="587859"/>
                </a:lnTo>
                <a:lnTo>
                  <a:pt x="181820" y="628468"/>
                </a:lnTo>
                <a:lnTo>
                  <a:pt x="161342" y="669904"/>
                </a:lnTo>
                <a:lnTo>
                  <a:pt x="142261" y="712138"/>
                </a:lnTo>
                <a:lnTo>
                  <a:pt x="124607" y="755140"/>
                </a:lnTo>
                <a:lnTo>
                  <a:pt x="108411" y="798881"/>
                </a:lnTo>
                <a:lnTo>
                  <a:pt x="93703" y="843331"/>
                </a:lnTo>
                <a:lnTo>
                  <a:pt x="80513" y="888460"/>
                </a:lnTo>
                <a:lnTo>
                  <a:pt x="68873" y="934240"/>
                </a:lnTo>
                <a:lnTo>
                  <a:pt x="58812" y="980640"/>
                </a:lnTo>
                <a:lnTo>
                  <a:pt x="50362" y="1027631"/>
                </a:lnTo>
                <a:lnTo>
                  <a:pt x="43553" y="1075184"/>
                </a:lnTo>
                <a:lnTo>
                  <a:pt x="38415" y="1123268"/>
                </a:lnTo>
                <a:lnTo>
                  <a:pt x="34979" y="1171855"/>
                </a:lnTo>
                <a:lnTo>
                  <a:pt x="33276" y="1220915"/>
                </a:lnTo>
                <a:lnTo>
                  <a:pt x="33147" y="1252309"/>
                </a:lnTo>
                <a:lnTo>
                  <a:pt x="33788" y="1283527"/>
                </a:lnTo>
                <a:lnTo>
                  <a:pt x="35142" y="1314574"/>
                </a:lnTo>
                <a:lnTo>
                  <a:pt x="37150" y="1345456"/>
                </a:lnTo>
                <a:lnTo>
                  <a:pt x="0" y="3560833"/>
                </a:lnTo>
                <a:lnTo>
                  <a:pt x="39" y="3609016"/>
                </a:lnTo>
                <a:lnTo>
                  <a:pt x="1763" y="3656801"/>
                </a:lnTo>
                <a:lnTo>
                  <a:pt x="5142" y="3704158"/>
                </a:lnTo>
                <a:lnTo>
                  <a:pt x="10149" y="3751059"/>
                </a:lnTo>
                <a:lnTo>
                  <a:pt x="16756" y="3797475"/>
                </a:lnTo>
                <a:lnTo>
                  <a:pt x="24935" y="3843377"/>
                </a:lnTo>
                <a:lnTo>
                  <a:pt x="34658" y="3888736"/>
                </a:lnTo>
                <a:lnTo>
                  <a:pt x="45897" y="3933524"/>
                </a:lnTo>
                <a:lnTo>
                  <a:pt x="58625" y="3977710"/>
                </a:lnTo>
                <a:lnTo>
                  <a:pt x="72812" y="4021267"/>
                </a:lnTo>
                <a:lnTo>
                  <a:pt x="88432" y="4064166"/>
                </a:lnTo>
                <a:lnTo>
                  <a:pt x="105456" y="4106377"/>
                </a:lnTo>
                <a:lnTo>
                  <a:pt x="123857" y="4147872"/>
                </a:lnTo>
                <a:lnTo>
                  <a:pt x="143606" y="4188622"/>
                </a:lnTo>
                <a:lnTo>
                  <a:pt x="164676" y="4228598"/>
                </a:lnTo>
                <a:lnTo>
                  <a:pt x="187038" y="4267771"/>
                </a:lnTo>
                <a:lnTo>
                  <a:pt x="210665" y="4306112"/>
                </a:lnTo>
                <a:lnTo>
                  <a:pt x="235588" y="4343675"/>
                </a:lnTo>
                <a:lnTo>
                  <a:pt x="261691" y="4380300"/>
                </a:lnTo>
                <a:lnTo>
                  <a:pt x="288971" y="4415997"/>
                </a:lnTo>
                <a:lnTo>
                  <a:pt x="317263" y="4450582"/>
                </a:lnTo>
                <a:lnTo>
                  <a:pt x="346795" y="4484331"/>
                </a:lnTo>
                <a:lnTo>
                  <a:pt x="377424" y="4517075"/>
                </a:lnTo>
                <a:lnTo>
                  <a:pt x="409122" y="4548785"/>
                </a:lnTo>
                <a:lnTo>
                  <a:pt x="441862" y="4579432"/>
                </a:lnTo>
                <a:lnTo>
                  <a:pt x="475738" y="4609089"/>
                </a:lnTo>
                <a:lnTo>
                  <a:pt x="510449" y="4637496"/>
                </a:lnTo>
                <a:lnTo>
                  <a:pt x="546108" y="4664750"/>
                </a:lnTo>
                <a:lnTo>
                  <a:pt x="582687" y="4690824"/>
                </a:lnTo>
                <a:lnTo>
                  <a:pt x="620202" y="4715715"/>
                </a:lnTo>
                <a:lnTo>
                  <a:pt x="658603" y="4739379"/>
                </a:lnTo>
                <a:lnTo>
                  <a:pt x="697850" y="4761778"/>
                </a:lnTo>
                <a:lnTo>
                  <a:pt x="737914" y="4782882"/>
                </a:lnTo>
                <a:lnTo>
                  <a:pt x="778769" y="4802664"/>
                </a:lnTo>
                <a:lnTo>
                  <a:pt x="820385" y="4821094"/>
                </a:lnTo>
                <a:lnTo>
                  <a:pt x="862736" y="4838144"/>
                </a:lnTo>
                <a:lnTo>
                  <a:pt x="905793" y="4853784"/>
                </a:lnTo>
                <a:lnTo>
                  <a:pt x="949528" y="4867985"/>
                </a:lnTo>
                <a:lnTo>
                  <a:pt x="993913" y="4880720"/>
                </a:lnTo>
                <a:lnTo>
                  <a:pt x="1038921" y="4891958"/>
                </a:lnTo>
                <a:lnTo>
                  <a:pt x="1084523" y="4901672"/>
                </a:lnTo>
                <a:lnTo>
                  <a:pt x="1130691" y="4909831"/>
                </a:lnTo>
                <a:lnTo>
                  <a:pt x="1177399" y="4916408"/>
                </a:lnTo>
                <a:lnTo>
                  <a:pt x="1224616" y="4921373"/>
                </a:lnTo>
                <a:lnTo>
                  <a:pt x="1272317" y="4924697"/>
                </a:lnTo>
                <a:lnTo>
                  <a:pt x="1320472" y="4926352"/>
                </a:lnTo>
                <a:lnTo>
                  <a:pt x="1368656" y="4926313"/>
                </a:lnTo>
                <a:lnTo>
                  <a:pt x="1416441" y="4924590"/>
                </a:lnTo>
                <a:lnTo>
                  <a:pt x="1463799" y="4921211"/>
                </a:lnTo>
                <a:lnTo>
                  <a:pt x="1510701" y="4916204"/>
                </a:lnTo>
                <a:lnTo>
                  <a:pt x="1557117" y="4909597"/>
                </a:lnTo>
                <a:lnTo>
                  <a:pt x="1603020" y="4901419"/>
                </a:lnTo>
                <a:lnTo>
                  <a:pt x="1648379" y="4891696"/>
                </a:lnTo>
                <a:lnTo>
                  <a:pt x="1693166" y="4880457"/>
                </a:lnTo>
                <a:lnTo>
                  <a:pt x="1737353" y="4867730"/>
                </a:lnTo>
                <a:lnTo>
                  <a:pt x="1780911" y="4853542"/>
                </a:lnTo>
                <a:lnTo>
                  <a:pt x="1823809" y="4837922"/>
                </a:lnTo>
                <a:lnTo>
                  <a:pt x="1866021" y="4820898"/>
                </a:lnTo>
                <a:lnTo>
                  <a:pt x="1907516" y="4802497"/>
                </a:lnTo>
                <a:lnTo>
                  <a:pt x="1948266" y="4782748"/>
                </a:lnTo>
                <a:lnTo>
                  <a:pt x="1988242" y="4761678"/>
                </a:lnTo>
                <a:lnTo>
                  <a:pt x="2027415" y="4739315"/>
                </a:lnTo>
                <a:lnTo>
                  <a:pt x="2065756" y="4715688"/>
                </a:lnTo>
                <a:lnTo>
                  <a:pt x="2103248" y="4690816"/>
                </a:lnTo>
                <a:lnTo>
                  <a:pt x="2139883" y="4664708"/>
                </a:lnTo>
                <a:lnTo>
                  <a:pt x="2175590" y="4637423"/>
                </a:lnTo>
                <a:lnTo>
                  <a:pt x="2210342" y="4608988"/>
                </a:lnTo>
                <a:lnTo>
                  <a:pt x="2243975" y="4579557"/>
                </a:lnTo>
                <a:lnTo>
                  <a:pt x="2276719" y="4548927"/>
                </a:lnTo>
                <a:lnTo>
                  <a:pt x="2308430" y="4517229"/>
                </a:lnTo>
                <a:lnTo>
                  <a:pt x="2339077" y="4484489"/>
                </a:lnTo>
                <a:lnTo>
                  <a:pt x="2368758" y="4450582"/>
                </a:lnTo>
                <a:lnTo>
                  <a:pt x="2397175" y="4415856"/>
                </a:lnTo>
                <a:lnTo>
                  <a:pt x="2424436" y="4380184"/>
                </a:lnTo>
                <a:lnTo>
                  <a:pt x="2450515" y="4343593"/>
                </a:lnTo>
                <a:lnTo>
                  <a:pt x="2466206" y="4319943"/>
                </a:lnTo>
                <a:lnTo>
                  <a:pt x="2466206" y="0"/>
                </a:lnTo>
                <a:close/>
              </a:path>
            </a:pathLst>
          </a:custGeom>
          <a:solidFill>
            <a:srgbClr val="01A9E6">
              <a:alpha val="29998"/>
            </a:srgbClr>
          </a:solidFill>
        </p:spPr>
        <p:txBody>
          <a:bodyPr wrap="square" lIns="0" tIns="0" rIns="0" bIns="0" rtlCol="0"/>
          <a:lstStyle/>
          <a:p>
            <a:endParaRPr/>
          </a:p>
        </p:txBody>
      </p:sp>
      <p:sp>
        <p:nvSpPr>
          <p:cNvPr id="34" name="object 25">
            <a:extLst>
              <a:ext uri="{FF2B5EF4-FFF2-40B4-BE49-F238E27FC236}">
                <a16:creationId xmlns:a16="http://schemas.microsoft.com/office/drawing/2014/main" id="{057106C4-7B17-AD45-841E-413F3CA1D87B}"/>
              </a:ext>
            </a:extLst>
          </p:cNvPr>
          <p:cNvSpPr/>
          <p:nvPr/>
        </p:nvSpPr>
        <p:spPr>
          <a:xfrm>
            <a:off x="15181831" y="0"/>
            <a:ext cx="4922520" cy="2470785"/>
          </a:xfrm>
          <a:custGeom>
            <a:avLst/>
            <a:gdLst/>
            <a:ahLst/>
            <a:cxnLst/>
            <a:rect l="l" t="t" r="r" b="b"/>
            <a:pathLst>
              <a:path w="4922519" h="2470785">
                <a:moveTo>
                  <a:pt x="4922267" y="0"/>
                </a:moveTo>
                <a:lnTo>
                  <a:pt x="554286" y="0"/>
                </a:lnTo>
                <a:lnTo>
                  <a:pt x="546168" y="5784"/>
                </a:lnTo>
                <a:lnTo>
                  <a:pt x="510495" y="33039"/>
                </a:lnTo>
                <a:lnTo>
                  <a:pt x="475770" y="61446"/>
                </a:lnTo>
                <a:lnTo>
                  <a:pt x="442020" y="90978"/>
                </a:lnTo>
                <a:lnTo>
                  <a:pt x="409276" y="121608"/>
                </a:lnTo>
                <a:lnTo>
                  <a:pt x="377566" y="153307"/>
                </a:lnTo>
                <a:lnTo>
                  <a:pt x="346919" y="186047"/>
                </a:lnTo>
                <a:lnTo>
                  <a:pt x="317363" y="219800"/>
                </a:lnTo>
                <a:lnTo>
                  <a:pt x="288928" y="254539"/>
                </a:lnTo>
                <a:lnTo>
                  <a:pt x="261643" y="290236"/>
                </a:lnTo>
                <a:lnTo>
                  <a:pt x="235536" y="326862"/>
                </a:lnTo>
                <a:lnTo>
                  <a:pt x="210636" y="364389"/>
                </a:lnTo>
                <a:lnTo>
                  <a:pt x="186972" y="402790"/>
                </a:lnTo>
                <a:lnTo>
                  <a:pt x="164574" y="442037"/>
                </a:lnTo>
                <a:lnTo>
                  <a:pt x="143469" y="482102"/>
                </a:lnTo>
                <a:lnTo>
                  <a:pt x="123687" y="522957"/>
                </a:lnTo>
                <a:lnTo>
                  <a:pt x="105257" y="564574"/>
                </a:lnTo>
                <a:lnTo>
                  <a:pt x="88208" y="606924"/>
                </a:lnTo>
                <a:lnTo>
                  <a:pt x="72568" y="649981"/>
                </a:lnTo>
                <a:lnTo>
                  <a:pt x="58366" y="693716"/>
                </a:lnTo>
                <a:lnTo>
                  <a:pt x="45631" y="738101"/>
                </a:lnTo>
                <a:lnTo>
                  <a:pt x="34393" y="783109"/>
                </a:lnTo>
                <a:lnTo>
                  <a:pt x="24680" y="828711"/>
                </a:lnTo>
                <a:lnTo>
                  <a:pt x="16520" y="874879"/>
                </a:lnTo>
                <a:lnTo>
                  <a:pt x="9944" y="921586"/>
                </a:lnTo>
                <a:lnTo>
                  <a:pt x="4979" y="968803"/>
                </a:lnTo>
                <a:lnTo>
                  <a:pt x="1654" y="1016503"/>
                </a:lnTo>
                <a:lnTo>
                  <a:pt x="0" y="1064658"/>
                </a:lnTo>
                <a:lnTo>
                  <a:pt x="39" y="1112851"/>
                </a:lnTo>
                <a:lnTo>
                  <a:pt x="1762" y="1160636"/>
                </a:lnTo>
                <a:lnTo>
                  <a:pt x="5141" y="1207993"/>
                </a:lnTo>
                <a:lnTo>
                  <a:pt x="10147" y="1254895"/>
                </a:lnTo>
                <a:lnTo>
                  <a:pt x="16754" y="1301310"/>
                </a:lnTo>
                <a:lnTo>
                  <a:pt x="24933" y="1347212"/>
                </a:lnTo>
                <a:lnTo>
                  <a:pt x="34655" y="1392571"/>
                </a:lnTo>
                <a:lnTo>
                  <a:pt x="45894" y="1437359"/>
                </a:lnTo>
                <a:lnTo>
                  <a:pt x="58622" y="1481545"/>
                </a:lnTo>
                <a:lnTo>
                  <a:pt x="72809" y="1525102"/>
                </a:lnTo>
                <a:lnTo>
                  <a:pt x="88429" y="1568001"/>
                </a:lnTo>
                <a:lnTo>
                  <a:pt x="105453" y="1610212"/>
                </a:lnTo>
                <a:lnTo>
                  <a:pt x="123854" y="1651707"/>
                </a:lnTo>
                <a:lnTo>
                  <a:pt x="143603" y="1692457"/>
                </a:lnTo>
                <a:lnTo>
                  <a:pt x="164673" y="1732433"/>
                </a:lnTo>
                <a:lnTo>
                  <a:pt x="187036" y="1771606"/>
                </a:lnTo>
                <a:lnTo>
                  <a:pt x="210663" y="1809947"/>
                </a:lnTo>
                <a:lnTo>
                  <a:pt x="235528" y="1847428"/>
                </a:lnTo>
                <a:lnTo>
                  <a:pt x="261601" y="1884019"/>
                </a:lnTo>
                <a:lnTo>
                  <a:pt x="288855" y="1919691"/>
                </a:lnTo>
                <a:lnTo>
                  <a:pt x="317262" y="1954417"/>
                </a:lnTo>
                <a:lnTo>
                  <a:pt x="346794" y="1988166"/>
                </a:lnTo>
                <a:lnTo>
                  <a:pt x="377424" y="2020910"/>
                </a:lnTo>
                <a:lnTo>
                  <a:pt x="409123" y="2052620"/>
                </a:lnTo>
                <a:lnTo>
                  <a:pt x="441862" y="2083268"/>
                </a:lnTo>
                <a:lnTo>
                  <a:pt x="475616" y="2112823"/>
                </a:lnTo>
                <a:lnTo>
                  <a:pt x="510355" y="2141258"/>
                </a:lnTo>
                <a:lnTo>
                  <a:pt x="546051" y="2168544"/>
                </a:lnTo>
                <a:lnTo>
                  <a:pt x="582677" y="2194651"/>
                </a:lnTo>
                <a:lnTo>
                  <a:pt x="620204" y="2219550"/>
                </a:lnTo>
                <a:lnTo>
                  <a:pt x="658605" y="2243214"/>
                </a:lnTo>
                <a:lnTo>
                  <a:pt x="697852" y="2265613"/>
                </a:lnTo>
                <a:lnTo>
                  <a:pt x="737917" y="2286717"/>
                </a:lnTo>
                <a:lnTo>
                  <a:pt x="778772" y="2306499"/>
                </a:lnTo>
                <a:lnTo>
                  <a:pt x="820388" y="2324929"/>
                </a:lnTo>
                <a:lnTo>
                  <a:pt x="862739" y="2341979"/>
                </a:lnTo>
                <a:lnTo>
                  <a:pt x="905796" y="2357619"/>
                </a:lnTo>
                <a:lnTo>
                  <a:pt x="949531" y="2371821"/>
                </a:lnTo>
                <a:lnTo>
                  <a:pt x="993916" y="2384555"/>
                </a:lnTo>
                <a:lnTo>
                  <a:pt x="1038923" y="2395793"/>
                </a:lnTo>
                <a:lnTo>
                  <a:pt x="1084525" y="2405507"/>
                </a:lnTo>
                <a:lnTo>
                  <a:pt x="1130693" y="2413666"/>
                </a:lnTo>
                <a:lnTo>
                  <a:pt x="1177400" y="2420243"/>
                </a:lnTo>
                <a:lnTo>
                  <a:pt x="1224618" y="2425208"/>
                </a:lnTo>
                <a:lnTo>
                  <a:pt x="1272318" y="2428532"/>
                </a:lnTo>
                <a:lnTo>
                  <a:pt x="1320472" y="2430187"/>
                </a:lnTo>
                <a:lnTo>
                  <a:pt x="3621418" y="2468783"/>
                </a:lnTo>
                <a:lnTo>
                  <a:pt x="3646705" y="2469956"/>
                </a:lnTo>
                <a:lnTo>
                  <a:pt x="3655176" y="2470186"/>
                </a:lnTo>
                <a:lnTo>
                  <a:pt x="3707602" y="2470061"/>
                </a:lnTo>
                <a:lnTo>
                  <a:pt x="3759547" y="2467929"/>
                </a:lnTo>
                <a:lnTo>
                  <a:pt x="3810978" y="2463842"/>
                </a:lnTo>
                <a:lnTo>
                  <a:pt x="3861861" y="2457851"/>
                </a:lnTo>
                <a:lnTo>
                  <a:pt x="3909033" y="2450739"/>
                </a:lnTo>
                <a:lnTo>
                  <a:pt x="3955664" y="2442003"/>
                </a:lnTo>
                <a:lnTo>
                  <a:pt x="4001724" y="2431673"/>
                </a:lnTo>
                <a:lnTo>
                  <a:pt x="4047182" y="2419776"/>
                </a:lnTo>
                <a:lnTo>
                  <a:pt x="4092007" y="2406344"/>
                </a:lnTo>
                <a:lnTo>
                  <a:pt x="4136170" y="2391405"/>
                </a:lnTo>
                <a:lnTo>
                  <a:pt x="4179638" y="2374990"/>
                </a:lnTo>
                <a:lnTo>
                  <a:pt x="4222383" y="2357127"/>
                </a:lnTo>
                <a:lnTo>
                  <a:pt x="4264372" y="2337846"/>
                </a:lnTo>
                <a:lnTo>
                  <a:pt x="4305576" y="2317177"/>
                </a:lnTo>
                <a:lnTo>
                  <a:pt x="4345965" y="2295150"/>
                </a:lnTo>
                <a:lnTo>
                  <a:pt x="4385507" y="2271793"/>
                </a:lnTo>
                <a:lnTo>
                  <a:pt x="4424172" y="2247136"/>
                </a:lnTo>
                <a:lnTo>
                  <a:pt x="4461929" y="2221209"/>
                </a:lnTo>
                <a:lnTo>
                  <a:pt x="4498749" y="2194042"/>
                </a:lnTo>
                <a:lnTo>
                  <a:pt x="4534600" y="2165664"/>
                </a:lnTo>
                <a:lnTo>
                  <a:pt x="4569451" y="2136104"/>
                </a:lnTo>
                <a:lnTo>
                  <a:pt x="4603273" y="2105391"/>
                </a:lnTo>
                <a:lnTo>
                  <a:pt x="4636034" y="2073557"/>
                </a:lnTo>
                <a:lnTo>
                  <a:pt x="4667705" y="2040629"/>
                </a:lnTo>
                <a:lnTo>
                  <a:pt x="4698254" y="2006638"/>
                </a:lnTo>
                <a:lnTo>
                  <a:pt x="4727651" y="1971613"/>
                </a:lnTo>
                <a:lnTo>
                  <a:pt x="4755865" y="1935584"/>
                </a:lnTo>
                <a:lnTo>
                  <a:pt x="4782867" y="1898579"/>
                </a:lnTo>
                <a:lnTo>
                  <a:pt x="4808624" y="1860630"/>
                </a:lnTo>
                <a:lnTo>
                  <a:pt x="4833108" y="1821764"/>
                </a:lnTo>
                <a:lnTo>
                  <a:pt x="4856287" y="1782012"/>
                </a:lnTo>
                <a:lnTo>
                  <a:pt x="4878130" y="1741404"/>
                </a:lnTo>
                <a:lnTo>
                  <a:pt x="4898607" y="1699968"/>
                </a:lnTo>
                <a:lnTo>
                  <a:pt x="4917688" y="1657734"/>
                </a:lnTo>
                <a:lnTo>
                  <a:pt x="4922267" y="1646580"/>
                </a:lnTo>
                <a:lnTo>
                  <a:pt x="4922267" y="0"/>
                </a:lnTo>
                <a:close/>
              </a:path>
            </a:pathLst>
          </a:custGeom>
          <a:solidFill>
            <a:srgbClr val="971B67">
              <a:alpha val="29998"/>
            </a:srgbClr>
          </a:solidFill>
        </p:spPr>
        <p:txBody>
          <a:bodyPr wrap="square" lIns="0" tIns="0" rIns="0" bIns="0" rtlCol="0"/>
          <a:lstStyle/>
          <a:p>
            <a:endParaRPr/>
          </a:p>
        </p:txBody>
      </p:sp>
      <p:sp>
        <p:nvSpPr>
          <p:cNvPr id="35" name="object 4">
            <a:extLst>
              <a:ext uri="{FF2B5EF4-FFF2-40B4-BE49-F238E27FC236}">
                <a16:creationId xmlns:a16="http://schemas.microsoft.com/office/drawing/2014/main" id="{27FE6A93-26DA-A747-9017-AA10B19E7A66}"/>
              </a:ext>
            </a:extLst>
          </p:cNvPr>
          <p:cNvSpPr/>
          <p:nvPr/>
        </p:nvSpPr>
        <p:spPr>
          <a:xfrm>
            <a:off x="18745502" y="10380269"/>
            <a:ext cx="349612" cy="93984"/>
          </a:xfrm>
          <a:prstGeom prst="rect">
            <a:avLst/>
          </a:prstGeom>
          <a:blipFill>
            <a:blip r:embed="rId2" cstate="print"/>
            <a:stretch>
              <a:fillRect/>
            </a:stretch>
          </a:blipFill>
        </p:spPr>
        <p:txBody>
          <a:bodyPr wrap="square" lIns="0" tIns="0" rIns="0" bIns="0" rtlCol="0"/>
          <a:lstStyle/>
          <a:p>
            <a:endParaRPr/>
          </a:p>
        </p:txBody>
      </p:sp>
      <p:sp>
        <p:nvSpPr>
          <p:cNvPr id="36" name="object 5">
            <a:extLst>
              <a:ext uri="{FF2B5EF4-FFF2-40B4-BE49-F238E27FC236}">
                <a16:creationId xmlns:a16="http://schemas.microsoft.com/office/drawing/2014/main" id="{24590897-9167-534E-96E6-BD47B4A39D88}"/>
              </a:ext>
            </a:extLst>
          </p:cNvPr>
          <p:cNvSpPr/>
          <p:nvPr/>
        </p:nvSpPr>
        <p:spPr>
          <a:xfrm>
            <a:off x="19153227" y="10379123"/>
            <a:ext cx="272515" cy="96803"/>
          </a:xfrm>
          <a:prstGeom prst="rect">
            <a:avLst/>
          </a:prstGeom>
          <a:blipFill>
            <a:blip r:embed="rId3" cstate="print"/>
            <a:stretch>
              <a:fillRect/>
            </a:stretch>
          </a:blipFill>
        </p:spPr>
        <p:txBody>
          <a:bodyPr wrap="square" lIns="0" tIns="0" rIns="0" bIns="0" rtlCol="0"/>
          <a:lstStyle/>
          <a:p>
            <a:endParaRPr/>
          </a:p>
        </p:txBody>
      </p:sp>
      <p:sp>
        <p:nvSpPr>
          <p:cNvPr id="40" name="object 6">
            <a:extLst>
              <a:ext uri="{FF2B5EF4-FFF2-40B4-BE49-F238E27FC236}">
                <a16:creationId xmlns:a16="http://schemas.microsoft.com/office/drawing/2014/main" id="{691AE10C-FD1D-A94F-A99B-076440BED0A5}"/>
              </a:ext>
            </a:extLst>
          </p:cNvPr>
          <p:cNvSpPr/>
          <p:nvPr/>
        </p:nvSpPr>
        <p:spPr>
          <a:xfrm>
            <a:off x="1874547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42" name="object 7">
            <a:extLst>
              <a:ext uri="{FF2B5EF4-FFF2-40B4-BE49-F238E27FC236}">
                <a16:creationId xmlns:a16="http://schemas.microsoft.com/office/drawing/2014/main" id="{147DBFBE-F054-F44B-9117-6383E78F758F}"/>
              </a:ext>
            </a:extLst>
          </p:cNvPr>
          <p:cNvSpPr/>
          <p:nvPr/>
        </p:nvSpPr>
        <p:spPr>
          <a:xfrm>
            <a:off x="1883711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44" name="object 8">
            <a:extLst>
              <a:ext uri="{FF2B5EF4-FFF2-40B4-BE49-F238E27FC236}">
                <a16:creationId xmlns:a16="http://schemas.microsoft.com/office/drawing/2014/main" id="{F22C6347-E3D0-1D45-AFF5-52A37C23C583}"/>
              </a:ext>
            </a:extLst>
          </p:cNvPr>
          <p:cNvSpPr/>
          <p:nvPr/>
        </p:nvSpPr>
        <p:spPr>
          <a:xfrm>
            <a:off x="1883711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45" name="object 9">
            <a:extLst>
              <a:ext uri="{FF2B5EF4-FFF2-40B4-BE49-F238E27FC236}">
                <a16:creationId xmlns:a16="http://schemas.microsoft.com/office/drawing/2014/main" id="{34C99956-496F-3144-A31C-CB1B11446A43}"/>
              </a:ext>
            </a:extLst>
          </p:cNvPr>
          <p:cNvSpPr/>
          <p:nvPr/>
        </p:nvSpPr>
        <p:spPr>
          <a:xfrm>
            <a:off x="1883711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48" name="object 10">
            <a:extLst>
              <a:ext uri="{FF2B5EF4-FFF2-40B4-BE49-F238E27FC236}">
                <a16:creationId xmlns:a16="http://schemas.microsoft.com/office/drawing/2014/main" id="{38CE4495-FCB3-9846-AE7F-4066C689FBA8}"/>
              </a:ext>
            </a:extLst>
          </p:cNvPr>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49" name="object 11">
            <a:extLst>
              <a:ext uri="{FF2B5EF4-FFF2-40B4-BE49-F238E27FC236}">
                <a16:creationId xmlns:a16="http://schemas.microsoft.com/office/drawing/2014/main" id="{BA284FA2-5633-CC48-815C-7CCB1EDD10E6}"/>
              </a:ext>
            </a:extLst>
          </p:cNvPr>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54" name="object 12">
            <a:extLst>
              <a:ext uri="{FF2B5EF4-FFF2-40B4-BE49-F238E27FC236}">
                <a16:creationId xmlns:a16="http://schemas.microsoft.com/office/drawing/2014/main" id="{81E752A7-0E6A-CA48-BE29-026907476D65}"/>
              </a:ext>
            </a:extLst>
          </p:cNvPr>
          <p:cNvSpPr/>
          <p:nvPr/>
        </p:nvSpPr>
        <p:spPr>
          <a:xfrm>
            <a:off x="1893066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55" name="object 13">
            <a:extLst>
              <a:ext uri="{FF2B5EF4-FFF2-40B4-BE49-F238E27FC236}">
                <a16:creationId xmlns:a16="http://schemas.microsoft.com/office/drawing/2014/main" id="{1AED00EB-178B-2347-8260-7369C3F15184}"/>
              </a:ext>
            </a:extLst>
          </p:cNvPr>
          <p:cNvSpPr/>
          <p:nvPr/>
        </p:nvSpPr>
        <p:spPr>
          <a:xfrm>
            <a:off x="19036875"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56" name="object 14">
            <a:extLst>
              <a:ext uri="{FF2B5EF4-FFF2-40B4-BE49-F238E27FC236}">
                <a16:creationId xmlns:a16="http://schemas.microsoft.com/office/drawing/2014/main" id="{E808B828-81C5-D84C-A017-D6D48009D922}"/>
              </a:ext>
            </a:extLst>
          </p:cNvPr>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57" name="object 15">
            <a:extLst>
              <a:ext uri="{FF2B5EF4-FFF2-40B4-BE49-F238E27FC236}">
                <a16:creationId xmlns:a16="http://schemas.microsoft.com/office/drawing/2014/main" id="{957101D9-BC95-2C4E-99D5-F6A813413D5F}"/>
              </a:ext>
            </a:extLst>
          </p:cNvPr>
          <p:cNvSpPr/>
          <p:nvPr/>
        </p:nvSpPr>
        <p:spPr>
          <a:xfrm>
            <a:off x="1924919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58" name="object 16">
            <a:extLst>
              <a:ext uri="{FF2B5EF4-FFF2-40B4-BE49-F238E27FC236}">
                <a16:creationId xmlns:a16="http://schemas.microsoft.com/office/drawing/2014/main" id="{331C087C-99B5-1145-B7C6-1E0E2A4C184D}"/>
              </a:ext>
            </a:extLst>
          </p:cNvPr>
          <p:cNvSpPr/>
          <p:nvPr/>
        </p:nvSpPr>
        <p:spPr>
          <a:xfrm>
            <a:off x="18745471" y="10715898"/>
            <a:ext cx="469022" cy="96804"/>
          </a:xfrm>
          <a:prstGeom prst="rect">
            <a:avLst/>
          </a:prstGeom>
          <a:blipFill>
            <a:blip r:embed="rId4" cstate="print"/>
            <a:stretch>
              <a:fillRect/>
            </a:stretch>
          </a:blipFill>
        </p:spPr>
        <p:txBody>
          <a:bodyPr wrap="square" lIns="0" tIns="0" rIns="0" bIns="0" rtlCol="0"/>
          <a:lstStyle/>
          <a:p>
            <a:endParaRPr/>
          </a:p>
        </p:txBody>
      </p:sp>
      <p:sp>
        <p:nvSpPr>
          <p:cNvPr id="59" name="object 17">
            <a:extLst>
              <a:ext uri="{FF2B5EF4-FFF2-40B4-BE49-F238E27FC236}">
                <a16:creationId xmlns:a16="http://schemas.microsoft.com/office/drawing/2014/main" id="{35A867E6-50C9-C446-B630-CAD9D1346F75}"/>
              </a:ext>
            </a:extLst>
          </p:cNvPr>
          <p:cNvSpPr/>
          <p:nvPr/>
        </p:nvSpPr>
        <p:spPr>
          <a:xfrm>
            <a:off x="19233833" y="10717583"/>
            <a:ext cx="290493" cy="93433"/>
          </a:xfrm>
          <a:prstGeom prst="rect">
            <a:avLst/>
          </a:prstGeom>
          <a:blipFill>
            <a:blip r:embed="rId5" cstate="print"/>
            <a:stretch>
              <a:fillRect/>
            </a:stretch>
          </a:blipFill>
        </p:spPr>
        <p:txBody>
          <a:bodyPr wrap="square" lIns="0" tIns="0" rIns="0" bIns="0" rtlCol="0"/>
          <a:lstStyle/>
          <a:p>
            <a:endParaRPr/>
          </a:p>
        </p:txBody>
      </p:sp>
      <p:sp>
        <p:nvSpPr>
          <p:cNvPr id="60" name="object 18">
            <a:extLst>
              <a:ext uri="{FF2B5EF4-FFF2-40B4-BE49-F238E27FC236}">
                <a16:creationId xmlns:a16="http://schemas.microsoft.com/office/drawing/2014/main" id="{6E13F83E-0239-F04E-BEB4-719E79E5E5F7}"/>
              </a:ext>
            </a:extLst>
          </p:cNvPr>
          <p:cNvSpPr/>
          <p:nvPr/>
        </p:nvSpPr>
        <p:spPr>
          <a:xfrm>
            <a:off x="19544641" y="10717583"/>
            <a:ext cx="266306" cy="93433"/>
          </a:xfrm>
          <a:prstGeom prst="rect">
            <a:avLst/>
          </a:prstGeom>
          <a:blipFill>
            <a:blip r:embed="rId6" cstate="print"/>
            <a:stretch>
              <a:fillRect/>
            </a:stretch>
          </a:blipFill>
        </p:spPr>
        <p:txBody>
          <a:bodyPr wrap="square" lIns="0" tIns="0" rIns="0" bIns="0" rtlCol="0"/>
          <a:lstStyle/>
          <a:p>
            <a:endParaRPr/>
          </a:p>
        </p:txBody>
      </p:sp>
      <p:sp>
        <p:nvSpPr>
          <p:cNvPr id="61" name="object 19">
            <a:extLst>
              <a:ext uri="{FF2B5EF4-FFF2-40B4-BE49-F238E27FC236}">
                <a16:creationId xmlns:a16="http://schemas.microsoft.com/office/drawing/2014/main" id="{4137164E-4018-0B4C-9C9F-EF55272041AC}"/>
              </a:ext>
            </a:extLst>
          </p:cNvPr>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62" name="object 20">
            <a:extLst>
              <a:ext uri="{FF2B5EF4-FFF2-40B4-BE49-F238E27FC236}">
                <a16:creationId xmlns:a16="http://schemas.microsoft.com/office/drawing/2014/main" id="{15168373-07C6-0846-B14F-9CC7506F1FF8}"/>
              </a:ext>
            </a:extLst>
          </p:cNvPr>
          <p:cNvSpPr/>
          <p:nvPr/>
        </p:nvSpPr>
        <p:spPr>
          <a:xfrm>
            <a:off x="17832754"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01A9E6">
              <a:alpha val="79998"/>
            </a:srgbClr>
          </a:solidFill>
        </p:spPr>
        <p:txBody>
          <a:bodyPr wrap="square" lIns="0" tIns="0" rIns="0" bIns="0" rtlCol="0"/>
          <a:lstStyle/>
          <a:p>
            <a:endParaRPr/>
          </a:p>
        </p:txBody>
      </p:sp>
      <p:sp>
        <p:nvSpPr>
          <p:cNvPr id="63" name="object 21">
            <a:extLst>
              <a:ext uri="{FF2B5EF4-FFF2-40B4-BE49-F238E27FC236}">
                <a16:creationId xmlns:a16="http://schemas.microsoft.com/office/drawing/2014/main" id="{95C535C5-D77E-A640-946C-23C56CA20E0F}"/>
              </a:ext>
            </a:extLst>
          </p:cNvPr>
          <p:cNvSpPr/>
          <p:nvPr/>
        </p:nvSpPr>
        <p:spPr>
          <a:xfrm>
            <a:off x="17591098"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971B67">
              <a:alpha val="79998"/>
            </a:srgbClr>
          </a:solidFill>
        </p:spPr>
        <p:txBody>
          <a:bodyPr wrap="square" lIns="0" tIns="0" rIns="0" bIns="0" rtlCol="0"/>
          <a:lstStyle/>
          <a:p>
            <a:endParaRPr/>
          </a:p>
        </p:txBody>
      </p:sp>
      <p:sp>
        <p:nvSpPr>
          <p:cNvPr id="64" name="object 22">
            <a:extLst>
              <a:ext uri="{FF2B5EF4-FFF2-40B4-BE49-F238E27FC236}">
                <a16:creationId xmlns:a16="http://schemas.microsoft.com/office/drawing/2014/main" id="{49984A25-DE59-2F45-941A-4FC4BD779AF6}"/>
              </a:ext>
            </a:extLst>
          </p:cNvPr>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grpSp>
        <p:nvGrpSpPr>
          <p:cNvPr id="65" name="Gruppo 64">
            <a:extLst>
              <a:ext uri="{FF2B5EF4-FFF2-40B4-BE49-F238E27FC236}">
                <a16:creationId xmlns:a16="http://schemas.microsoft.com/office/drawing/2014/main" id="{FD6B6B17-5F5E-E44B-8520-831D9F3273B6}"/>
              </a:ext>
            </a:extLst>
          </p:cNvPr>
          <p:cNvGrpSpPr/>
          <p:nvPr/>
        </p:nvGrpSpPr>
        <p:grpSpPr>
          <a:xfrm>
            <a:off x="5158921" y="1855974"/>
            <a:ext cx="8930011" cy="1340485"/>
            <a:chOff x="8681895" y="2624850"/>
            <a:chExt cx="5779050" cy="1340485"/>
          </a:xfrm>
          <a:solidFill>
            <a:srgbClr val="88DCD3"/>
          </a:solidFill>
        </p:grpSpPr>
        <p:sp>
          <p:nvSpPr>
            <p:cNvPr id="66" name="object 30">
              <a:extLst>
                <a:ext uri="{FF2B5EF4-FFF2-40B4-BE49-F238E27FC236}">
                  <a16:creationId xmlns:a16="http://schemas.microsoft.com/office/drawing/2014/main" id="{E38C9F54-07B5-E648-ADE5-1403485D41A3}"/>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67" name="object 31">
              <a:extLst>
                <a:ext uri="{FF2B5EF4-FFF2-40B4-BE49-F238E27FC236}">
                  <a16:creationId xmlns:a16="http://schemas.microsoft.com/office/drawing/2014/main" id="{5E5087C6-25BF-254C-9D15-CC71AE3D7201}"/>
                </a:ext>
              </a:extLst>
            </p:cNvPr>
            <p:cNvSpPr txBox="1"/>
            <p:nvPr/>
          </p:nvSpPr>
          <p:spPr>
            <a:xfrm>
              <a:off x="8681895" y="3069095"/>
              <a:ext cx="5779050"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Attività</a:t>
              </a:r>
              <a:endParaRPr sz="3200" b="1" dirty="0">
                <a:latin typeface="Lucida Sans"/>
                <a:cs typeface="Lucida Sans"/>
              </a:endParaRPr>
            </a:p>
          </p:txBody>
        </p:sp>
      </p:grpSp>
      <p:sp>
        <p:nvSpPr>
          <p:cNvPr id="68" name="Rectangle 5">
            <a:extLst>
              <a:ext uri="{FF2B5EF4-FFF2-40B4-BE49-F238E27FC236}">
                <a16:creationId xmlns:a16="http://schemas.microsoft.com/office/drawing/2014/main" id="{4893F2EF-4E3D-4A62-ADC8-3C8D37E1D43D}"/>
              </a:ext>
            </a:extLst>
          </p:cNvPr>
          <p:cNvSpPr/>
          <p:nvPr/>
        </p:nvSpPr>
        <p:spPr bwMode="auto">
          <a:xfrm>
            <a:off x="1338341" y="6811836"/>
            <a:ext cx="8558563" cy="467618"/>
          </a:xfrm>
          <a:prstGeom prst="roundRect">
            <a:avLst>
              <a:gd name="adj" fmla="val 26959"/>
            </a:avLst>
          </a:prstGeom>
          <a:solidFill>
            <a:srgbClr val="88DCD3"/>
          </a:solidFill>
          <a:ln w="9525" algn="ctr">
            <a:solidFill>
              <a:srgbClr val="FFFFFF"/>
            </a:solidFill>
            <a:round/>
            <a:headEnd/>
            <a:tailEnd/>
          </a:ln>
        </p:spPr>
        <p:txBody>
          <a:bodyPr lIns="59363" tIns="59363" rIns="59363" bIns="59363" rtlCol="0" anchor="ctr" anchorCtr="1">
            <a:noAutofit/>
          </a:bodyPr>
          <a:lstStyle/>
          <a:p>
            <a:pPr lvl="0"/>
            <a:r>
              <a:rPr lang="it-IT" sz="2309" b="1" dirty="0">
                <a:latin typeface="Lucida Sans" panose="020B0602030504020204" pitchFamily="34" charset="0"/>
              </a:rPr>
              <a:t>Focus Group 2</a:t>
            </a:r>
          </a:p>
        </p:txBody>
      </p:sp>
      <p:sp>
        <p:nvSpPr>
          <p:cNvPr id="69" name="Rectangle 5">
            <a:extLst>
              <a:ext uri="{FF2B5EF4-FFF2-40B4-BE49-F238E27FC236}">
                <a16:creationId xmlns:a16="http://schemas.microsoft.com/office/drawing/2014/main" id="{9E8E6495-1974-4372-9270-73D17DBC8547}"/>
              </a:ext>
            </a:extLst>
          </p:cNvPr>
          <p:cNvSpPr/>
          <p:nvPr/>
        </p:nvSpPr>
        <p:spPr bwMode="auto">
          <a:xfrm>
            <a:off x="10176678" y="3403092"/>
            <a:ext cx="3325126" cy="901571"/>
          </a:xfrm>
          <a:prstGeom prst="roundRect">
            <a:avLst>
              <a:gd name="adj" fmla="val 26959"/>
            </a:avLst>
          </a:prstGeom>
          <a:solidFill>
            <a:srgbClr val="88DCD3"/>
          </a:solidFill>
          <a:ln w="9525" algn="ctr">
            <a:solidFill>
              <a:srgbClr val="FFFFFF"/>
            </a:solidFill>
            <a:round/>
            <a:headEnd/>
            <a:tailEnd/>
          </a:ln>
        </p:spPr>
        <p:txBody>
          <a:bodyPr lIns="59363" tIns="59363" rIns="59363" bIns="59363" rtlCol="0" anchor="ctr" anchorCtr="1">
            <a:noAutofit/>
          </a:bodyPr>
          <a:lstStyle/>
          <a:p>
            <a:pPr lvl="0"/>
            <a:r>
              <a:rPr lang="it-IT" sz="2309" b="1" dirty="0">
                <a:latin typeface="Lucida Sans" panose="020B0602030504020204" pitchFamily="34" charset="0"/>
              </a:rPr>
              <a:t>Osservatorio argomenti</a:t>
            </a:r>
          </a:p>
        </p:txBody>
      </p:sp>
      <p:sp>
        <p:nvSpPr>
          <p:cNvPr id="70" name="Rectangle 5">
            <a:extLst>
              <a:ext uri="{FF2B5EF4-FFF2-40B4-BE49-F238E27FC236}">
                <a16:creationId xmlns:a16="http://schemas.microsoft.com/office/drawing/2014/main" id="{B81DB805-C5A6-4656-B78B-AD2852C9F6D5}"/>
              </a:ext>
            </a:extLst>
          </p:cNvPr>
          <p:cNvSpPr/>
          <p:nvPr/>
        </p:nvSpPr>
        <p:spPr bwMode="auto">
          <a:xfrm>
            <a:off x="13907285" y="3406896"/>
            <a:ext cx="3325126" cy="901571"/>
          </a:xfrm>
          <a:prstGeom prst="roundRect">
            <a:avLst>
              <a:gd name="adj" fmla="val 26959"/>
            </a:avLst>
          </a:prstGeom>
          <a:solidFill>
            <a:srgbClr val="88DCD3"/>
          </a:solidFill>
          <a:ln w="9525" algn="ctr">
            <a:solidFill>
              <a:srgbClr val="FFFFFF"/>
            </a:solidFill>
            <a:round/>
            <a:headEnd/>
            <a:tailEnd/>
          </a:ln>
        </p:spPr>
        <p:txBody>
          <a:bodyPr lIns="59363" tIns="59363" rIns="59363" bIns="59363" rtlCol="0" anchor="ctr" anchorCtr="1">
            <a:noAutofit/>
          </a:bodyPr>
          <a:lstStyle/>
          <a:p>
            <a:pPr lvl="0"/>
            <a:r>
              <a:rPr lang="it-IT" sz="2309" b="1" dirty="0">
                <a:latin typeface="Lucida Sans" panose="020B0602030504020204" pitchFamily="34" charset="0"/>
              </a:rPr>
              <a:t>Survey</a:t>
            </a:r>
          </a:p>
        </p:txBody>
      </p:sp>
      <p:sp>
        <p:nvSpPr>
          <p:cNvPr id="51" name="Rectangle 25">
            <a:extLst>
              <a:ext uri="{FF2B5EF4-FFF2-40B4-BE49-F238E27FC236}">
                <a16:creationId xmlns:a16="http://schemas.microsoft.com/office/drawing/2014/main" id="{0F6CAF64-B036-48B3-9CEC-D6002BA0BEE5}"/>
              </a:ext>
            </a:extLst>
          </p:cNvPr>
          <p:cNvSpPr>
            <a:spLocks noChangeArrowheads="1"/>
          </p:cNvSpPr>
          <p:nvPr/>
        </p:nvSpPr>
        <p:spPr bwMode="auto">
          <a:xfrm>
            <a:off x="6054863" y="3944614"/>
            <a:ext cx="4082230" cy="906671"/>
          </a:xfrm>
          <a:prstGeom prst="rect">
            <a:avLst/>
          </a:prstGeom>
          <a:solidFill>
            <a:srgbClr val="E0BBD2">
              <a:alpha val="23137"/>
            </a:srgbClr>
          </a:solidFill>
          <a:ln w="3175" algn="ctr">
            <a:noFill/>
            <a:prstDash val="solid"/>
            <a:round/>
            <a:headEnd/>
            <a:tailEnd/>
          </a:ln>
        </p:spPr>
        <p:txBody>
          <a:bodyPr lIns="118725" tIns="0" rIns="118725" bIns="0" anchor="ctr"/>
          <a:lstStyle/>
          <a:p>
            <a:pPr algn="ctr">
              <a:buClr>
                <a:srgbClr val="002060"/>
              </a:buClr>
            </a:pPr>
            <a:r>
              <a:rPr lang="it-IT" altLang="it-IT" dirty="0">
                <a:latin typeface="Lucida Sans" panose="020B0602030504020204" pitchFamily="34" charset="0"/>
              </a:rPr>
              <a:t>Studio fattibilità e definizione percorso attuativo</a:t>
            </a:r>
          </a:p>
        </p:txBody>
      </p:sp>
      <p:sp>
        <p:nvSpPr>
          <p:cNvPr id="71" name="Rectangle 25">
            <a:extLst>
              <a:ext uri="{FF2B5EF4-FFF2-40B4-BE49-F238E27FC236}">
                <a16:creationId xmlns:a16="http://schemas.microsoft.com/office/drawing/2014/main" id="{A4B64169-69B0-4B27-8127-7017E6A74E3B}"/>
              </a:ext>
            </a:extLst>
          </p:cNvPr>
          <p:cNvSpPr>
            <a:spLocks noChangeArrowheads="1"/>
          </p:cNvSpPr>
          <p:nvPr/>
        </p:nvSpPr>
        <p:spPr bwMode="auto">
          <a:xfrm>
            <a:off x="6077717" y="7397544"/>
            <a:ext cx="4059376" cy="2206249"/>
          </a:xfrm>
          <a:prstGeom prst="rect">
            <a:avLst/>
          </a:prstGeom>
          <a:solidFill>
            <a:srgbClr val="E0BBD2">
              <a:alpha val="23137"/>
            </a:srgbClr>
          </a:solidFill>
          <a:ln w="3175" algn="ctr">
            <a:solidFill>
              <a:schemeClr val="bg1">
                <a:lumMod val="75000"/>
              </a:schemeClr>
            </a:solidFill>
            <a:prstDash val="solid"/>
            <a:round/>
            <a:headEnd/>
            <a:tailEnd/>
          </a:ln>
        </p:spPr>
        <p:txBody>
          <a:bodyPr lIns="118725" tIns="0" rIns="118725" bIns="0" anchor="ctr"/>
          <a:lstStyle/>
          <a:p>
            <a:pPr marL="282721" marR="0" lvl="0" indent="-204187"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altLang="it-IT" sz="1800" b="0" i="0" u="none" strike="noStrike" kern="1200" cap="none" spc="0" normalizeH="0" baseline="0" noProof="0">
                <a:ln>
                  <a:noFill/>
                </a:ln>
                <a:solidFill>
                  <a:prstClr val="black"/>
                </a:solidFill>
                <a:effectLst/>
                <a:uLnTx/>
                <a:uFillTx/>
                <a:latin typeface="Lucida Sans" panose="020B0602030504020204" pitchFamily="34" charset="0"/>
                <a:ea typeface="+mn-ea"/>
                <a:cs typeface="+mn-cs"/>
              </a:rPr>
              <a:t>Analisi strutturata e revisione dei capitolati di gara</a:t>
            </a:r>
          </a:p>
          <a:p>
            <a:pPr marL="282721" marR="0" lvl="0" indent="-204187"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altLang="it-IT" sz="1800" b="0" i="0" u="none" strike="noStrike" kern="1200" cap="none" spc="0" normalizeH="0" baseline="0" noProof="0">
                <a:ln>
                  <a:noFill/>
                </a:ln>
                <a:solidFill>
                  <a:prstClr val="black"/>
                </a:solidFill>
                <a:effectLst/>
                <a:uLnTx/>
                <a:uFillTx/>
                <a:latin typeface="Lucida Sans" panose="020B0602030504020204" pitchFamily="34" charset="0"/>
                <a:ea typeface="+mn-ea"/>
                <a:cs typeface="+mn-cs"/>
              </a:rPr>
              <a:t>Analisi di benchmark di capitolato ed identificazione capitolato standard</a:t>
            </a:r>
            <a:endParaRPr kumimoji="0" lang="it-IT" altLang="it-IT" sz="1800" b="0" i="0" u="none" strike="noStrike" kern="1200" cap="none" spc="0" normalizeH="0" baseline="0" noProof="0" dirty="0">
              <a:ln>
                <a:noFill/>
              </a:ln>
              <a:solidFill>
                <a:prstClr val="black"/>
              </a:solidFill>
              <a:effectLst/>
              <a:uLnTx/>
              <a:uFillTx/>
              <a:latin typeface="Lucida Sans" panose="020B0602030504020204" pitchFamily="34" charset="0"/>
              <a:ea typeface="+mn-ea"/>
              <a:cs typeface="+mn-cs"/>
            </a:endParaRPr>
          </a:p>
        </p:txBody>
      </p:sp>
      <p:sp>
        <p:nvSpPr>
          <p:cNvPr id="72" name="Rectangle 25">
            <a:extLst>
              <a:ext uri="{FF2B5EF4-FFF2-40B4-BE49-F238E27FC236}">
                <a16:creationId xmlns:a16="http://schemas.microsoft.com/office/drawing/2014/main" id="{09456268-EC6F-4379-BC7E-CDCF95E3092D}"/>
              </a:ext>
            </a:extLst>
          </p:cNvPr>
          <p:cNvSpPr>
            <a:spLocks noChangeArrowheads="1"/>
          </p:cNvSpPr>
          <p:nvPr/>
        </p:nvSpPr>
        <p:spPr bwMode="auto">
          <a:xfrm>
            <a:off x="6050888" y="9713391"/>
            <a:ext cx="4078635" cy="1300807"/>
          </a:xfrm>
          <a:prstGeom prst="rect">
            <a:avLst/>
          </a:prstGeom>
          <a:solidFill>
            <a:srgbClr val="E0BBD2">
              <a:alpha val="23137"/>
            </a:srgbClr>
          </a:solidFill>
          <a:ln w="3175" algn="ctr">
            <a:solidFill>
              <a:schemeClr val="bg1">
                <a:lumMod val="75000"/>
              </a:schemeClr>
            </a:solidFill>
            <a:prstDash val="solid"/>
            <a:round/>
            <a:headEnd/>
            <a:tailEnd/>
          </a:ln>
        </p:spPr>
        <p:txBody>
          <a:bodyPr lIns="118725" tIns="0" rIns="118725" bIns="0" anchor="ctr"/>
          <a:lstStyle/>
          <a:p>
            <a:pPr marL="364284" indent="-285750">
              <a:buClr>
                <a:schemeClr val="tx1"/>
              </a:buClr>
              <a:buFont typeface="Arial" panose="020B0604020202020204" pitchFamily="34" charset="0"/>
              <a:buChar char="•"/>
            </a:pPr>
            <a:endParaRPr lang="it-IT" altLang="it-IT" dirty="0">
              <a:latin typeface="Lucida Sans" panose="020B0602030504020204" pitchFamily="34" charset="0"/>
            </a:endParaRPr>
          </a:p>
          <a:p>
            <a:pPr marL="364284" indent="-285750">
              <a:buClr>
                <a:schemeClr val="tx1"/>
              </a:buClr>
              <a:buFont typeface="Arial" panose="020B0604020202020204" pitchFamily="34" charset="0"/>
              <a:buChar char="•"/>
            </a:pPr>
            <a:r>
              <a:rPr lang="it-IT" altLang="it-IT" dirty="0">
                <a:latin typeface="Lucida Sans" panose="020B0602030504020204" pitchFamily="34" charset="0"/>
              </a:rPr>
              <a:t>Definizione cluster</a:t>
            </a:r>
          </a:p>
          <a:p>
            <a:pPr marL="364284" indent="-285750">
              <a:buClr>
                <a:schemeClr val="tx1"/>
              </a:buClr>
              <a:buFont typeface="Arial" panose="020B0604020202020204" pitchFamily="34" charset="0"/>
              <a:buChar char="•"/>
            </a:pPr>
            <a:r>
              <a:rPr lang="it-IT" dirty="0">
                <a:latin typeface="Lucida Sans" panose="020B0602030504020204" pitchFamily="34" charset="0"/>
              </a:rPr>
              <a:t>Definizione driver</a:t>
            </a:r>
          </a:p>
          <a:p>
            <a:pPr marL="364284" indent="-285750">
              <a:buClr>
                <a:schemeClr val="tx1"/>
              </a:buClr>
              <a:buFont typeface="Arial" panose="020B0604020202020204" pitchFamily="34" charset="0"/>
              <a:buChar char="•"/>
            </a:pPr>
            <a:r>
              <a:rPr lang="it-IT" dirty="0">
                <a:latin typeface="Lucida Sans" panose="020B0602030504020204" pitchFamily="34" charset="0"/>
              </a:rPr>
              <a:t>Definizione metodologia valutazione qualità</a:t>
            </a:r>
          </a:p>
          <a:p>
            <a:pPr marL="78534" marR="0" lvl="0" algn="l" defTabSz="914400" rtl="0" eaLnBrk="1" fontAlgn="auto" latinLnBrk="0" hangingPunct="1">
              <a:lnSpc>
                <a:spcPct val="100000"/>
              </a:lnSpc>
              <a:spcBef>
                <a:spcPts val="0"/>
              </a:spcBef>
              <a:spcAft>
                <a:spcPts val="0"/>
              </a:spcAft>
              <a:buClr>
                <a:prstClr val="white"/>
              </a:buClr>
              <a:buSzTx/>
              <a:tabLst>
                <a:tab pos="1082675" algn="l"/>
              </a:tabLst>
              <a:defRPr/>
            </a:pPr>
            <a:endParaRPr kumimoji="0" lang="it-IT" sz="1800" b="0" i="0" u="none" strike="noStrike" kern="1200" cap="none" spc="0" normalizeH="0" baseline="0" noProof="0" dirty="0">
              <a:ln>
                <a:noFill/>
              </a:ln>
              <a:solidFill>
                <a:prstClr val="black"/>
              </a:solidFill>
              <a:effectLst/>
              <a:uLnTx/>
              <a:uFillTx/>
              <a:latin typeface="Lucida Sans" panose="020B0602030504020204" pitchFamily="34" charset="0"/>
              <a:ea typeface="+mn-ea"/>
              <a:cs typeface="+mn-cs"/>
            </a:endParaRPr>
          </a:p>
        </p:txBody>
      </p:sp>
      <p:sp>
        <p:nvSpPr>
          <p:cNvPr id="73" name="Rectangle 25">
            <a:extLst>
              <a:ext uri="{FF2B5EF4-FFF2-40B4-BE49-F238E27FC236}">
                <a16:creationId xmlns:a16="http://schemas.microsoft.com/office/drawing/2014/main" id="{5AF28590-2309-4035-B5FC-642119B68F3D}"/>
              </a:ext>
            </a:extLst>
          </p:cNvPr>
          <p:cNvSpPr>
            <a:spLocks noChangeArrowheads="1"/>
          </p:cNvSpPr>
          <p:nvPr/>
        </p:nvSpPr>
        <p:spPr bwMode="auto">
          <a:xfrm>
            <a:off x="6077717" y="4926965"/>
            <a:ext cx="4060843" cy="1823331"/>
          </a:xfrm>
          <a:prstGeom prst="rect">
            <a:avLst/>
          </a:prstGeom>
          <a:solidFill>
            <a:srgbClr val="E0BBD2">
              <a:alpha val="23137"/>
            </a:srgbClr>
          </a:solidFill>
          <a:ln w="3175" algn="ctr">
            <a:solidFill>
              <a:schemeClr val="bg1">
                <a:lumMod val="75000"/>
              </a:schemeClr>
            </a:solidFill>
            <a:prstDash val="solid"/>
            <a:round/>
            <a:headEnd/>
            <a:tailEnd/>
          </a:ln>
        </p:spPr>
        <p:txBody>
          <a:bodyPr lIns="118725" tIns="0" rIns="118725" bIns="0" anchor="ctr"/>
          <a:lstStyle/>
          <a:p>
            <a:pPr marL="285750" indent="-285750">
              <a:buClr>
                <a:srgbClr val="002060"/>
              </a:buClr>
              <a:buFont typeface="Arial" panose="020B0604020202020204" pitchFamily="34" charset="0"/>
              <a:buChar char="•"/>
            </a:pPr>
            <a:r>
              <a:rPr lang="it-IT" altLang="it-IT" dirty="0">
                <a:latin typeface="Lucida Sans" panose="020B0602030504020204" pitchFamily="34" charset="0"/>
              </a:rPr>
              <a:t>Studio di metodi  di definizione del fabbisogno  customizzati per tipologia di Prodotto </a:t>
            </a:r>
          </a:p>
          <a:p>
            <a:pPr marL="285750" indent="-285750">
              <a:buClr>
                <a:srgbClr val="002060"/>
              </a:buClr>
              <a:buFont typeface="Arial" panose="020B0604020202020204" pitchFamily="34" charset="0"/>
              <a:buChar char="•"/>
            </a:pPr>
            <a:r>
              <a:rPr lang="it-IT" altLang="it-IT" dirty="0">
                <a:latin typeface="Lucida Sans" panose="020B0602030504020204" pitchFamily="34" charset="0"/>
              </a:rPr>
              <a:t>Creazione </a:t>
            </a:r>
            <a:r>
              <a:rPr lang="it-IT" altLang="it-IT" dirty="0" err="1">
                <a:latin typeface="Lucida Sans" panose="020B0602030504020204" pitchFamily="34" charset="0"/>
              </a:rPr>
              <a:t>dossiera</a:t>
            </a:r>
            <a:r>
              <a:rPr lang="it-IT" altLang="it-IT" dirty="0">
                <a:latin typeface="Lucida Sans" panose="020B0602030504020204" pitchFamily="34" charset="0"/>
              </a:rPr>
              <a:t> farmaci standard</a:t>
            </a:r>
          </a:p>
        </p:txBody>
      </p:sp>
    </p:spTree>
    <p:extLst>
      <p:ext uri="{BB962C8B-B14F-4D97-AF65-F5344CB8AC3E}">
        <p14:creationId xmlns:p14="http://schemas.microsoft.com/office/powerpoint/2010/main" val="2664635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object 40">
            <a:extLst>
              <a:ext uri="{FF2B5EF4-FFF2-40B4-BE49-F238E27FC236}">
                <a16:creationId xmlns:a16="http://schemas.microsoft.com/office/drawing/2014/main" id="{7CFD0088-1FD4-6349-9085-B81B71964CAA}"/>
              </a:ext>
            </a:extLst>
          </p:cNvPr>
          <p:cNvSpPr txBox="1">
            <a:spLocks noGrp="1"/>
          </p:cNvSpPr>
          <p:nvPr>
            <p:ph type="title"/>
          </p:nvPr>
        </p:nvSpPr>
        <p:spPr>
          <a:xfrm>
            <a:off x="516742" y="20796"/>
            <a:ext cx="7767320"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latin typeface="Lucida Sans"/>
              </a:rPr>
              <a:t>9</a:t>
            </a:r>
            <a:r>
              <a:rPr lang="it-IT" sz="3850" spc="-95" dirty="0">
                <a:solidFill>
                  <a:schemeClr val="tx1"/>
                </a:solidFill>
                <a:latin typeface="Lucida Sans"/>
              </a:rPr>
              <a:t>La Community</a:t>
            </a:r>
          </a:p>
        </p:txBody>
      </p:sp>
      <p:sp>
        <p:nvSpPr>
          <p:cNvPr id="5" name="Segnaposto numero diapositiva 4">
            <a:extLst>
              <a:ext uri="{FF2B5EF4-FFF2-40B4-BE49-F238E27FC236}">
                <a16:creationId xmlns:a16="http://schemas.microsoft.com/office/drawing/2014/main" id="{15124394-40CA-4FFF-867F-571AE7711DAA}"/>
              </a:ext>
            </a:extLst>
          </p:cNvPr>
          <p:cNvSpPr>
            <a:spLocks noGrp="1"/>
          </p:cNvSpPr>
          <p:nvPr>
            <p:ph type="sldNum" sz="quarter" idx="7"/>
          </p:nvPr>
        </p:nvSpPr>
        <p:spPr/>
        <p:txBody>
          <a:bodyPr/>
          <a:lstStyle/>
          <a:p>
            <a:pPr algn="ctr"/>
            <a:fld id="{3A00E0E1-A2AF-4EFD-8151-E00E3F8FF5AC}" type="slidenum">
              <a:rPr lang="it-IT" smtClean="0"/>
              <a:pPr algn="ctr"/>
              <a:t>15</a:t>
            </a:fld>
            <a:endParaRPr lang="it-IT"/>
          </a:p>
        </p:txBody>
      </p:sp>
      <p:sp>
        <p:nvSpPr>
          <p:cNvPr id="2" name="Pentagono 1"/>
          <p:cNvSpPr/>
          <p:nvPr/>
        </p:nvSpPr>
        <p:spPr>
          <a:xfrm>
            <a:off x="2432051" y="4170661"/>
            <a:ext cx="14554200" cy="1761558"/>
          </a:xfrm>
          <a:prstGeom prst="homePlate">
            <a:avLst>
              <a:gd name="adj" fmla="val 30740"/>
            </a:avLst>
          </a:prstGeom>
          <a:solidFill>
            <a:srgbClr val="88DCD3">
              <a:alpha val="3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2968"/>
          </a:p>
        </p:txBody>
      </p:sp>
      <p:grpSp>
        <p:nvGrpSpPr>
          <p:cNvPr id="19" name="Gruppo 18"/>
          <p:cNvGrpSpPr/>
          <p:nvPr/>
        </p:nvGrpSpPr>
        <p:grpSpPr>
          <a:xfrm>
            <a:off x="2630798" y="4776900"/>
            <a:ext cx="3146213" cy="2357230"/>
            <a:chOff x="911424" y="1999473"/>
            <a:chExt cx="1908000" cy="1429527"/>
          </a:xfrm>
          <a:solidFill>
            <a:srgbClr val="E0BBD2"/>
          </a:solidFill>
        </p:grpSpPr>
        <p:sp>
          <p:nvSpPr>
            <p:cNvPr id="3" name="Rettangolo 2"/>
            <p:cNvSpPr/>
            <p:nvPr/>
          </p:nvSpPr>
          <p:spPr>
            <a:xfrm>
              <a:off x="911424" y="1999473"/>
              <a:ext cx="1908000" cy="1152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638" dirty="0">
                  <a:solidFill>
                    <a:schemeClr val="tx1"/>
                  </a:solidFill>
                  <a:latin typeface="Lucida Sans" panose="020B0602030504020204" pitchFamily="34" charset="0"/>
                  <a:ea typeface="Microsoft JhengHei Light" panose="020B0304030504040204" pitchFamily="34" charset="-120"/>
                </a:rPr>
                <a:t>Costituzione Board Coordinamento</a:t>
              </a:r>
            </a:p>
          </p:txBody>
        </p:sp>
        <p:sp>
          <p:nvSpPr>
            <p:cNvPr id="10" name="Triangolo isoscele 9"/>
            <p:cNvSpPr/>
            <p:nvPr/>
          </p:nvSpPr>
          <p:spPr>
            <a:xfrm flipV="1">
              <a:off x="1469380" y="3212976"/>
              <a:ext cx="792088" cy="216024"/>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2638" b="1">
                <a:solidFill>
                  <a:schemeClr val="tx1"/>
                </a:solidFill>
                <a:latin typeface="Microsoft JhengHei Light" panose="020B0304030504040204" pitchFamily="34" charset="-120"/>
                <a:ea typeface="Microsoft JhengHei Light" panose="020B0304030504040204" pitchFamily="34" charset="-120"/>
              </a:endParaRPr>
            </a:p>
          </p:txBody>
        </p:sp>
      </p:grpSp>
      <p:grpSp>
        <p:nvGrpSpPr>
          <p:cNvPr id="20" name="Gruppo 19"/>
          <p:cNvGrpSpPr/>
          <p:nvPr/>
        </p:nvGrpSpPr>
        <p:grpSpPr>
          <a:xfrm>
            <a:off x="6192943" y="4776900"/>
            <a:ext cx="3146213" cy="2357230"/>
            <a:chOff x="3143672" y="1999473"/>
            <a:chExt cx="1908000" cy="1429527"/>
          </a:xfrm>
          <a:solidFill>
            <a:srgbClr val="E0BBD2"/>
          </a:solidFill>
        </p:grpSpPr>
        <p:sp>
          <p:nvSpPr>
            <p:cNvPr id="11" name="Rettangolo 10"/>
            <p:cNvSpPr/>
            <p:nvPr/>
          </p:nvSpPr>
          <p:spPr>
            <a:xfrm>
              <a:off x="3143672" y="1999473"/>
              <a:ext cx="1908000" cy="1152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638" dirty="0">
                  <a:solidFill>
                    <a:schemeClr val="tx1"/>
                  </a:solidFill>
                  <a:latin typeface="Lucida Sans" panose="020B0602030504020204" pitchFamily="34" charset="0"/>
                  <a:ea typeface="Microsoft JhengHei Light" panose="020B0304030504040204" pitchFamily="34" charset="-120"/>
                </a:rPr>
                <a:t>Costruzione dati per osservatorio e survey</a:t>
              </a:r>
            </a:p>
          </p:txBody>
        </p:sp>
        <p:sp>
          <p:nvSpPr>
            <p:cNvPr id="12" name="Triangolo isoscele 11"/>
            <p:cNvSpPr/>
            <p:nvPr/>
          </p:nvSpPr>
          <p:spPr>
            <a:xfrm flipV="1">
              <a:off x="3701628" y="3212976"/>
              <a:ext cx="792088" cy="216024"/>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2638" b="1">
                <a:solidFill>
                  <a:schemeClr val="tx1"/>
                </a:solidFill>
                <a:latin typeface="Microsoft JhengHei Light" panose="020B0304030504040204" pitchFamily="34" charset="-120"/>
                <a:ea typeface="Microsoft JhengHei Light" panose="020B0304030504040204" pitchFamily="34" charset="-120"/>
              </a:endParaRPr>
            </a:p>
          </p:txBody>
        </p:sp>
      </p:grpSp>
      <p:grpSp>
        <p:nvGrpSpPr>
          <p:cNvPr id="21" name="Gruppo 20"/>
          <p:cNvGrpSpPr/>
          <p:nvPr/>
        </p:nvGrpSpPr>
        <p:grpSpPr>
          <a:xfrm>
            <a:off x="9755089" y="4776900"/>
            <a:ext cx="3146213" cy="2357230"/>
            <a:chOff x="5238122" y="2026960"/>
            <a:chExt cx="1908000" cy="1429527"/>
          </a:xfrm>
          <a:solidFill>
            <a:srgbClr val="E0BBD2"/>
          </a:solidFill>
        </p:grpSpPr>
        <p:sp>
          <p:nvSpPr>
            <p:cNvPr id="13" name="Rettangolo 12"/>
            <p:cNvSpPr/>
            <p:nvPr/>
          </p:nvSpPr>
          <p:spPr>
            <a:xfrm>
              <a:off x="5238122" y="2026960"/>
              <a:ext cx="1908000" cy="1152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638" dirty="0">
                  <a:solidFill>
                    <a:schemeClr val="tx1"/>
                  </a:solidFill>
                  <a:latin typeface="Lucida Sans" panose="020B0602030504020204" pitchFamily="34" charset="0"/>
                  <a:ea typeface="Microsoft JhengHei Light" panose="020B0304030504040204" pitchFamily="34" charset="-120"/>
                </a:rPr>
                <a:t>Gestione meeting Board operativo</a:t>
              </a:r>
            </a:p>
          </p:txBody>
        </p:sp>
        <p:sp>
          <p:nvSpPr>
            <p:cNvPr id="14" name="Triangolo isoscele 13"/>
            <p:cNvSpPr/>
            <p:nvPr/>
          </p:nvSpPr>
          <p:spPr>
            <a:xfrm flipV="1">
              <a:off x="5796078" y="3240463"/>
              <a:ext cx="792088" cy="216024"/>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2638" b="1">
                <a:solidFill>
                  <a:schemeClr val="tx1"/>
                </a:solidFill>
                <a:latin typeface="Microsoft JhengHei Light" panose="020B0304030504040204" pitchFamily="34" charset="-120"/>
                <a:ea typeface="Microsoft JhengHei Light" panose="020B0304030504040204" pitchFamily="34" charset="-120"/>
              </a:endParaRPr>
            </a:p>
          </p:txBody>
        </p:sp>
      </p:grpSp>
      <p:cxnSp>
        <p:nvCxnSpPr>
          <p:cNvPr id="30" name="Connettore 2 29"/>
          <p:cNvCxnSpPr>
            <a:cxnSpLocks/>
          </p:cNvCxnSpPr>
          <p:nvPr/>
        </p:nvCxnSpPr>
        <p:spPr>
          <a:xfrm>
            <a:off x="2630798" y="7778863"/>
            <a:ext cx="14156126" cy="9412"/>
          </a:xfrm>
          <a:prstGeom prst="straightConnector1">
            <a:avLst/>
          </a:prstGeom>
          <a:solidFill>
            <a:schemeClr val="accent5">
              <a:lumMod val="50000"/>
            </a:schemeClr>
          </a:solidFill>
          <a:ln w="76200">
            <a:solidFill>
              <a:schemeClr val="accent5">
                <a:lumMod val="75000"/>
              </a:schemeClr>
            </a:solidFill>
            <a:headEnd type="diamond" w="med" len="med"/>
            <a:tailEnd type="diamond" w="med" len="med"/>
          </a:ln>
        </p:spPr>
        <p:style>
          <a:lnRef idx="2">
            <a:schemeClr val="accent1">
              <a:shade val="50000"/>
            </a:schemeClr>
          </a:lnRef>
          <a:fillRef idx="1">
            <a:schemeClr val="accent1"/>
          </a:fillRef>
          <a:effectRef idx="0">
            <a:schemeClr val="accent1"/>
          </a:effectRef>
          <a:fontRef idx="minor">
            <a:schemeClr val="lt1"/>
          </a:fontRef>
        </p:style>
      </p:cxnSp>
      <p:sp>
        <p:nvSpPr>
          <p:cNvPr id="40" name="Rettangolo arrotondato 39"/>
          <p:cNvSpPr/>
          <p:nvPr/>
        </p:nvSpPr>
        <p:spPr>
          <a:xfrm>
            <a:off x="8746179" y="7281813"/>
            <a:ext cx="1507808" cy="1507808"/>
          </a:xfrm>
          <a:prstGeom prst="roundRect">
            <a:avLst/>
          </a:prstGeom>
          <a:solidFill>
            <a:srgbClr val="88DCD3"/>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2968"/>
          </a:p>
        </p:txBody>
      </p:sp>
      <p:pic>
        <p:nvPicPr>
          <p:cNvPr id="42" name="Picture 25" descr="C:\Users\jsauvageau\Desktop\1.png"/>
          <p:cNvPicPr>
            <a:picLocks noChangeAspect="1" noChangeArrowheads="1"/>
          </p:cNvPicPr>
          <p:nvPr/>
        </p:nvPicPr>
        <p:blipFill>
          <a:blip r:embed="rId2" cstate="print">
            <a:biLevel thresh="75000"/>
            <a:extLst>
              <a:ext uri="{BEBA8EAE-BF5A-486C-A8C5-ECC9F3942E4B}">
                <a14:imgProps xmlns:a14="http://schemas.microsoft.com/office/drawing/2010/main">
                  <a14:imgLayer r:embed="rId3">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9061196" y="7467041"/>
            <a:ext cx="1125460" cy="111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CasellaDiTesto 51">
            <a:extLst>
              <a:ext uri="{FF2B5EF4-FFF2-40B4-BE49-F238E27FC236}">
                <a16:creationId xmlns:a16="http://schemas.microsoft.com/office/drawing/2014/main" id="{A1FF7E17-024D-E642-BE58-44594B8CBD5C}"/>
              </a:ext>
            </a:extLst>
          </p:cNvPr>
          <p:cNvSpPr txBox="1"/>
          <p:nvPr/>
        </p:nvSpPr>
        <p:spPr>
          <a:xfrm>
            <a:off x="7766049" y="9051861"/>
            <a:ext cx="3520516" cy="549061"/>
          </a:xfrm>
          <a:prstGeom prst="rect">
            <a:avLst/>
          </a:prstGeom>
          <a:noFill/>
        </p:spPr>
        <p:txBody>
          <a:bodyPr wrap="none" rtlCol="0">
            <a:spAutoFit/>
          </a:bodyPr>
          <a:lstStyle/>
          <a:p>
            <a:r>
              <a:rPr lang="it-IT" sz="2968" dirty="0">
                <a:latin typeface="Lucida Sans" panose="020B0602030504020204" pitchFamily="34" charset="0"/>
                <a:ea typeface="Microsoft JhengHei Light" panose="020B0304030504040204" pitchFamily="34" charset="-120"/>
              </a:rPr>
              <a:t>Da aprile 2021     </a:t>
            </a:r>
          </a:p>
        </p:txBody>
      </p:sp>
      <p:grpSp>
        <p:nvGrpSpPr>
          <p:cNvPr id="26" name="Gruppo 25">
            <a:extLst>
              <a:ext uri="{FF2B5EF4-FFF2-40B4-BE49-F238E27FC236}">
                <a16:creationId xmlns:a16="http://schemas.microsoft.com/office/drawing/2014/main" id="{9691AF08-21E8-FF46-B556-6D02BA71CDCD}"/>
              </a:ext>
            </a:extLst>
          </p:cNvPr>
          <p:cNvGrpSpPr/>
          <p:nvPr/>
        </p:nvGrpSpPr>
        <p:grpSpPr>
          <a:xfrm>
            <a:off x="13317235" y="4774689"/>
            <a:ext cx="3146213" cy="2357230"/>
            <a:chOff x="5238122" y="2026960"/>
            <a:chExt cx="1908000" cy="1429527"/>
          </a:xfrm>
          <a:solidFill>
            <a:srgbClr val="E0BBD2"/>
          </a:solidFill>
        </p:grpSpPr>
        <p:sp>
          <p:nvSpPr>
            <p:cNvPr id="27" name="Rettangolo 26">
              <a:extLst>
                <a:ext uri="{FF2B5EF4-FFF2-40B4-BE49-F238E27FC236}">
                  <a16:creationId xmlns:a16="http://schemas.microsoft.com/office/drawing/2014/main" id="{0FCA470A-C5DA-424C-AA1A-4C1800968A86}"/>
                </a:ext>
              </a:extLst>
            </p:cNvPr>
            <p:cNvSpPr/>
            <p:nvPr/>
          </p:nvSpPr>
          <p:spPr>
            <a:xfrm>
              <a:off x="5238122" y="2026960"/>
              <a:ext cx="1908000" cy="1152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638" dirty="0">
                  <a:solidFill>
                    <a:schemeClr val="tx1"/>
                  </a:solidFill>
                  <a:latin typeface="Lucida Sans" panose="020B0602030504020204" pitchFamily="34" charset="0"/>
                  <a:ea typeface="Microsoft JhengHei Light" panose="020B0304030504040204" pitchFamily="34" charset="-120"/>
                </a:rPr>
                <a:t>Gestione workshop</a:t>
              </a:r>
            </a:p>
          </p:txBody>
        </p:sp>
        <p:sp>
          <p:nvSpPr>
            <p:cNvPr id="28" name="Triangolo isoscele 13">
              <a:extLst>
                <a:ext uri="{FF2B5EF4-FFF2-40B4-BE49-F238E27FC236}">
                  <a16:creationId xmlns:a16="http://schemas.microsoft.com/office/drawing/2014/main" id="{510FAF7D-2D6F-1A4B-9FAF-E83701820249}"/>
                </a:ext>
              </a:extLst>
            </p:cNvPr>
            <p:cNvSpPr/>
            <p:nvPr/>
          </p:nvSpPr>
          <p:spPr>
            <a:xfrm flipV="1">
              <a:off x="5796078" y="3240463"/>
              <a:ext cx="792088" cy="216024"/>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2638" b="1">
                <a:solidFill>
                  <a:schemeClr val="tx1"/>
                </a:solidFill>
                <a:latin typeface="Microsoft JhengHei Light" panose="020B0304030504040204" pitchFamily="34" charset="-120"/>
                <a:ea typeface="Microsoft JhengHei Light" panose="020B0304030504040204" pitchFamily="34" charset="-120"/>
              </a:endParaRPr>
            </a:p>
          </p:txBody>
        </p:sp>
      </p:grpSp>
      <p:sp>
        <p:nvSpPr>
          <p:cNvPr id="29" name="object 24">
            <a:extLst>
              <a:ext uri="{FF2B5EF4-FFF2-40B4-BE49-F238E27FC236}">
                <a16:creationId xmlns:a16="http://schemas.microsoft.com/office/drawing/2014/main" id="{E70E034D-95D5-8D4F-89C3-45BFAD372403}"/>
              </a:ext>
            </a:extLst>
          </p:cNvPr>
          <p:cNvSpPr/>
          <p:nvPr/>
        </p:nvSpPr>
        <p:spPr>
          <a:xfrm>
            <a:off x="17637892" y="0"/>
            <a:ext cx="2466340" cy="4926965"/>
          </a:xfrm>
          <a:custGeom>
            <a:avLst/>
            <a:gdLst/>
            <a:ahLst/>
            <a:cxnLst/>
            <a:rect l="l" t="t" r="r" b="b"/>
            <a:pathLst>
              <a:path w="2466340" h="4926965">
                <a:moveTo>
                  <a:pt x="2466206" y="0"/>
                </a:moveTo>
                <a:lnTo>
                  <a:pt x="868062" y="0"/>
                </a:lnTo>
                <a:lnTo>
                  <a:pt x="837567" y="12743"/>
                </a:lnTo>
                <a:lnTo>
                  <a:pt x="795577" y="32023"/>
                </a:lnTo>
                <a:lnTo>
                  <a:pt x="754373" y="52692"/>
                </a:lnTo>
                <a:lnTo>
                  <a:pt x="713985" y="74720"/>
                </a:lnTo>
                <a:lnTo>
                  <a:pt x="674443" y="98077"/>
                </a:lnTo>
                <a:lnTo>
                  <a:pt x="635778" y="122733"/>
                </a:lnTo>
                <a:lnTo>
                  <a:pt x="598020" y="148660"/>
                </a:lnTo>
                <a:lnTo>
                  <a:pt x="561201" y="175827"/>
                </a:lnTo>
                <a:lnTo>
                  <a:pt x="525350" y="204206"/>
                </a:lnTo>
                <a:lnTo>
                  <a:pt x="490499" y="233766"/>
                </a:lnTo>
                <a:lnTo>
                  <a:pt x="456677" y="264478"/>
                </a:lnTo>
                <a:lnTo>
                  <a:pt x="423915" y="296313"/>
                </a:lnTo>
                <a:lnTo>
                  <a:pt x="392245" y="329241"/>
                </a:lnTo>
                <a:lnTo>
                  <a:pt x="361696" y="363232"/>
                </a:lnTo>
                <a:lnTo>
                  <a:pt x="332299" y="398257"/>
                </a:lnTo>
                <a:lnTo>
                  <a:pt x="304084" y="434287"/>
                </a:lnTo>
                <a:lnTo>
                  <a:pt x="277083" y="471291"/>
                </a:lnTo>
                <a:lnTo>
                  <a:pt x="251325" y="509241"/>
                </a:lnTo>
                <a:lnTo>
                  <a:pt x="226842" y="548107"/>
                </a:lnTo>
                <a:lnTo>
                  <a:pt x="203663" y="587859"/>
                </a:lnTo>
                <a:lnTo>
                  <a:pt x="181820" y="628468"/>
                </a:lnTo>
                <a:lnTo>
                  <a:pt x="161342" y="669904"/>
                </a:lnTo>
                <a:lnTo>
                  <a:pt x="142261" y="712138"/>
                </a:lnTo>
                <a:lnTo>
                  <a:pt x="124607" y="755140"/>
                </a:lnTo>
                <a:lnTo>
                  <a:pt x="108411" y="798881"/>
                </a:lnTo>
                <a:lnTo>
                  <a:pt x="93703" y="843331"/>
                </a:lnTo>
                <a:lnTo>
                  <a:pt x="80513" y="888460"/>
                </a:lnTo>
                <a:lnTo>
                  <a:pt x="68873" y="934240"/>
                </a:lnTo>
                <a:lnTo>
                  <a:pt x="58812" y="980640"/>
                </a:lnTo>
                <a:lnTo>
                  <a:pt x="50362" y="1027631"/>
                </a:lnTo>
                <a:lnTo>
                  <a:pt x="43553" y="1075184"/>
                </a:lnTo>
                <a:lnTo>
                  <a:pt x="38415" y="1123268"/>
                </a:lnTo>
                <a:lnTo>
                  <a:pt x="34979" y="1171855"/>
                </a:lnTo>
                <a:lnTo>
                  <a:pt x="33276" y="1220915"/>
                </a:lnTo>
                <a:lnTo>
                  <a:pt x="33147" y="1252309"/>
                </a:lnTo>
                <a:lnTo>
                  <a:pt x="33788" y="1283527"/>
                </a:lnTo>
                <a:lnTo>
                  <a:pt x="35142" y="1314574"/>
                </a:lnTo>
                <a:lnTo>
                  <a:pt x="37150" y="1345456"/>
                </a:lnTo>
                <a:lnTo>
                  <a:pt x="0" y="3560833"/>
                </a:lnTo>
                <a:lnTo>
                  <a:pt x="39" y="3609016"/>
                </a:lnTo>
                <a:lnTo>
                  <a:pt x="1763" y="3656801"/>
                </a:lnTo>
                <a:lnTo>
                  <a:pt x="5142" y="3704158"/>
                </a:lnTo>
                <a:lnTo>
                  <a:pt x="10149" y="3751059"/>
                </a:lnTo>
                <a:lnTo>
                  <a:pt x="16756" y="3797475"/>
                </a:lnTo>
                <a:lnTo>
                  <a:pt x="24935" y="3843377"/>
                </a:lnTo>
                <a:lnTo>
                  <a:pt x="34658" y="3888736"/>
                </a:lnTo>
                <a:lnTo>
                  <a:pt x="45897" y="3933524"/>
                </a:lnTo>
                <a:lnTo>
                  <a:pt x="58625" y="3977710"/>
                </a:lnTo>
                <a:lnTo>
                  <a:pt x="72812" y="4021267"/>
                </a:lnTo>
                <a:lnTo>
                  <a:pt x="88432" y="4064166"/>
                </a:lnTo>
                <a:lnTo>
                  <a:pt x="105456" y="4106377"/>
                </a:lnTo>
                <a:lnTo>
                  <a:pt x="123857" y="4147872"/>
                </a:lnTo>
                <a:lnTo>
                  <a:pt x="143606" y="4188622"/>
                </a:lnTo>
                <a:lnTo>
                  <a:pt x="164676" y="4228598"/>
                </a:lnTo>
                <a:lnTo>
                  <a:pt x="187038" y="4267771"/>
                </a:lnTo>
                <a:lnTo>
                  <a:pt x="210665" y="4306112"/>
                </a:lnTo>
                <a:lnTo>
                  <a:pt x="235588" y="4343675"/>
                </a:lnTo>
                <a:lnTo>
                  <a:pt x="261691" y="4380300"/>
                </a:lnTo>
                <a:lnTo>
                  <a:pt x="288971" y="4415997"/>
                </a:lnTo>
                <a:lnTo>
                  <a:pt x="317263" y="4450582"/>
                </a:lnTo>
                <a:lnTo>
                  <a:pt x="346795" y="4484331"/>
                </a:lnTo>
                <a:lnTo>
                  <a:pt x="377424" y="4517075"/>
                </a:lnTo>
                <a:lnTo>
                  <a:pt x="409122" y="4548785"/>
                </a:lnTo>
                <a:lnTo>
                  <a:pt x="441862" y="4579432"/>
                </a:lnTo>
                <a:lnTo>
                  <a:pt x="475738" y="4609089"/>
                </a:lnTo>
                <a:lnTo>
                  <a:pt x="510449" y="4637496"/>
                </a:lnTo>
                <a:lnTo>
                  <a:pt x="546108" y="4664750"/>
                </a:lnTo>
                <a:lnTo>
                  <a:pt x="582687" y="4690824"/>
                </a:lnTo>
                <a:lnTo>
                  <a:pt x="620202" y="4715715"/>
                </a:lnTo>
                <a:lnTo>
                  <a:pt x="658603" y="4739379"/>
                </a:lnTo>
                <a:lnTo>
                  <a:pt x="697850" y="4761778"/>
                </a:lnTo>
                <a:lnTo>
                  <a:pt x="737914" y="4782882"/>
                </a:lnTo>
                <a:lnTo>
                  <a:pt x="778769" y="4802664"/>
                </a:lnTo>
                <a:lnTo>
                  <a:pt x="820385" y="4821094"/>
                </a:lnTo>
                <a:lnTo>
                  <a:pt x="862736" y="4838144"/>
                </a:lnTo>
                <a:lnTo>
                  <a:pt x="905793" y="4853784"/>
                </a:lnTo>
                <a:lnTo>
                  <a:pt x="949528" y="4867985"/>
                </a:lnTo>
                <a:lnTo>
                  <a:pt x="993913" y="4880720"/>
                </a:lnTo>
                <a:lnTo>
                  <a:pt x="1038921" y="4891958"/>
                </a:lnTo>
                <a:lnTo>
                  <a:pt x="1084523" y="4901672"/>
                </a:lnTo>
                <a:lnTo>
                  <a:pt x="1130691" y="4909831"/>
                </a:lnTo>
                <a:lnTo>
                  <a:pt x="1177399" y="4916408"/>
                </a:lnTo>
                <a:lnTo>
                  <a:pt x="1224616" y="4921373"/>
                </a:lnTo>
                <a:lnTo>
                  <a:pt x="1272317" y="4924697"/>
                </a:lnTo>
                <a:lnTo>
                  <a:pt x="1320472" y="4926352"/>
                </a:lnTo>
                <a:lnTo>
                  <a:pt x="1368656" y="4926313"/>
                </a:lnTo>
                <a:lnTo>
                  <a:pt x="1416441" y="4924590"/>
                </a:lnTo>
                <a:lnTo>
                  <a:pt x="1463799" y="4921211"/>
                </a:lnTo>
                <a:lnTo>
                  <a:pt x="1510701" y="4916204"/>
                </a:lnTo>
                <a:lnTo>
                  <a:pt x="1557117" y="4909597"/>
                </a:lnTo>
                <a:lnTo>
                  <a:pt x="1603020" y="4901419"/>
                </a:lnTo>
                <a:lnTo>
                  <a:pt x="1648379" y="4891696"/>
                </a:lnTo>
                <a:lnTo>
                  <a:pt x="1693166" y="4880457"/>
                </a:lnTo>
                <a:lnTo>
                  <a:pt x="1737353" y="4867730"/>
                </a:lnTo>
                <a:lnTo>
                  <a:pt x="1780911" y="4853542"/>
                </a:lnTo>
                <a:lnTo>
                  <a:pt x="1823809" y="4837922"/>
                </a:lnTo>
                <a:lnTo>
                  <a:pt x="1866021" y="4820898"/>
                </a:lnTo>
                <a:lnTo>
                  <a:pt x="1907516" y="4802497"/>
                </a:lnTo>
                <a:lnTo>
                  <a:pt x="1948266" y="4782748"/>
                </a:lnTo>
                <a:lnTo>
                  <a:pt x="1988242" y="4761678"/>
                </a:lnTo>
                <a:lnTo>
                  <a:pt x="2027415" y="4739315"/>
                </a:lnTo>
                <a:lnTo>
                  <a:pt x="2065756" y="4715688"/>
                </a:lnTo>
                <a:lnTo>
                  <a:pt x="2103248" y="4690816"/>
                </a:lnTo>
                <a:lnTo>
                  <a:pt x="2139883" y="4664708"/>
                </a:lnTo>
                <a:lnTo>
                  <a:pt x="2175590" y="4637423"/>
                </a:lnTo>
                <a:lnTo>
                  <a:pt x="2210342" y="4608988"/>
                </a:lnTo>
                <a:lnTo>
                  <a:pt x="2243975" y="4579557"/>
                </a:lnTo>
                <a:lnTo>
                  <a:pt x="2276719" y="4548927"/>
                </a:lnTo>
                <a:lnTo>
                  <a:pt x="2308430" y="4517229"/>
                </a:lnTo>
                <a:lnTo>
                  <a:pt x="2339077" y="4484489"/>
                </a:lnTo>
                <a:lnTo>
                  <a:pt x="2368758" y="4450582"/>
                </a:lnTo>
                <a:lnTo>
                  <a:pt x="2397175" y="4415856"/>
                </a:lnTo>
                <a:lnTo>
                  <a:pt x="2424436" y="4380184"/>
                </a:lnTo>
                <a:lnTo>
                  <a:pt x="2450515" y="4343593"/>
                </a:lnTo>
                <a:lnTo>
                  <a:pt x="2466206" y="4319943"/>
                </a:lnTo>
                <a:lnTo>
                  <a:pt x="2466206" y="0"/>
                </a:lnTo>
                <a:close/>
              </a:path>
            </a:pathLst>
          </a:custGeom>
          <a:solidFill>
            <a:srgbClr val="01A9E6">
              <a:alpha val="29998"/>
            </a:srgbClr>
          </a:solidFill>
        </p:spPr>
        <p:txBody>
          <a:bodyPr wrap="square" lIns="0" tIns="0" rIns="0" bIns="0" rtlCol="0"/>
          <a:lstStyle/>
          <a:p>
            <a:endParaRPr/>
          </a:p>
        </p:txBody>
      </p:sp>
      <p:sp>
        <p:nvSpPr>
          <p:cNvPr id="31" name="object 25">
            <a:extLst>
              <a:ext uri="{FF2B5EF4-FFF2-40B4-BE49-F238E27FC236}">
                <a16:creationId xmlns:a16="http://schemas.microsoft.com/office/drawing/2014/main" id="{3F9FC6DF-E66B-1645-AAA6-39C43136E91E}"/>
              </a:ext>
            </a:extLst>
          </p:cNvPr>
          <p:cNvSpPr/>
          <p:nvPr/>
        </p:nvSpPr>
        <p:spPr>
          <a:xfrm>
            <a:off x="15181831" y="0"/>
            <a:ext cx="4922520" cy="2470785"/>
          </a:xfrm>
          <a:custGeom>
            <a:avLst/>
            <a:gdLst/>
            <a:ahLst/>
            <a:cxnLst/>
            <a:rect l="l" t="t" r="r" b="b"/>
            <a:pathLst>
              <a:path w="4922519" h="2470785">
                <a:moveTo>
                  <a:pt x="4922267" y="0"/>
                </a:moveTo>
                <a:lnTo>
                  <a:pt x="554286" y="0"/>
                </a:lnTo>
                <a:lnTo>
                  <a:pt x="546168" y="5784"/>
                </a:lnTo>
                <a:lnTo>
                  <a:pt x="510495" y="33039"/>
                </a:lnTo>
                <a:lnTo>
                  <a:pt x="475770" y="61446"/>
                </a:lnTo>
                <a:lnTo>
                  <a:pt x="442020" y="90978"/>
                </a:lnTo>
                <a:lnTo>
                  <a:pt x="409276" y="121608"/>
                </a:lnTo>
                <a:lnTo>
                  <a:pt x="377566" y="153307"/>
                </a:lnTo>
                <a:lnTo>
                  <a:pt x="346919" y="186047"/>
                </a:lnTo>
                <a:lnTo>
                  <a:pt x="317363" y="219800"/>
                </a:lnTo>
                <a:lnTo>
                  <a:pt x="288928" y="254539"/>
                </a:lnTo>
                <a:lnTo>
                  <a:pt x="261643" y="290236"/>
                </a:lnTo>
                <a:lnTo>
                  <a:pt x="235536" y="326862"/>
                </a:lnTo>
                <a:lnTo>
                  <a:pt x="210636" y="364389"/>
                </a:lnTo>
                <a:lnTo>
                  <a:pt x="186972" y="402790"/>
                </a:lnTo>
                <a:lnTo>
                  <a:pt x="164574" y="442037"/>
                </a:lnTo>
                <a:lnTo>
                  <a:pt x="143469" y="482102"/>
                </a:lnTo>
                <a:lnTo>
                  <a:pt x="123687" y="522957"/>
                </a:lnTo>
                <a:lnTo>
                  <a:pt x="105257" y="564574"/>
                </a:lnTo>
                <a:lnTo>
                  <a:pt x="88208" y="606924"/>
                </a:lnTo>
                <a:lnTo>
                  <a:pt x="72568" y="649981"/>
                </a:lnTo>
                <a:lnTo>
                  <a:pt x="58366" y="693716"/>
                </a:lnTo>
                <a:lnTo>
                  <a:pt x="45631" y="738101"/>
                </a:lnTo>
                <a:lnTo>
                  <a:pt x="34393" y="783109"/>
                </a:lnTo>
                <a:lnTo>
                  <a:pt x="24680" y="828711"/>
                </a:lnTo>
                <a:lnTo>
                  <a:pt x="16520" y="874879"/>
                </a:lnTo>
                <a:lnTo>
                  <a:pt x="9944" y="921586"/>
                </a:lnTo>
                <a:lnTo>
                  <a:pt x="4979" y="968803"/>
                </a:lnTo>
                <a:lnTo>
                  <a:pt x="1654" y="1016503"/>
                </a:lnTo>
                <a:lnTo>
                  <a:pt x="0" y="1064658"/>
                </a:lnTo>
                <a:lnTo>
                  <a:pt x="39" y="1112851"/>
                </a:lnTo>
                <a:lnTo>
                  <a:pt x="1762" y="1160636"/>
                </a:lnTo>
                <a:lnTo>
                  <a:pt x="5141" y="1207993"/>
                </a:lnTo>
                <a:lnTo>
                  <a:pt x="10147" y="1254895"/>
                </a:lnTo>
                <a:lnTo>
                  <a:pt x="16754" y="1301310"/>
                </a:lnTo>
                <a:lnTo>
                  <a:pt x="24933" y="1347212"/>
                </a:lnTo>
                <a:lnTo>
                  <a:pt x="34655" y="1392571"/>
                </a:lnTo>
                <a:lnTo>
                  <a:pt x="45894" y="1437359"/>
                </a:lnTo>
                <a:lnTo>
                  <a:pt x="58622" y="1481545"/>
                </a:lnTo>
                <a:lnTo>
                  <a:pt x="72809" y="1525102"/>
                </a:lnTo>
                <a:lnTo>
                  <a:pt x="88429" y="1568001"/>
                </a:lnTo>
                <a:lnTo>
                  <a:pt x="105453" y="1610212"/>
                </a:lnTo>
                <a:lnTo>
                  <a:pt x="123854" y="1651707"/>
                </a:lnTo>
                <a:lnTo>
                  <a:pt x="143603" y="1692457"/>
                </a:lnTo>
                <a:lnTo>
                  <a:pt x="164673" y="1732433"/>
                </a:lnTo>
                <a:lnTo>
                  <a:pt x="187036" y="1771606"/>
                </a:lnTo>
                <a:lnTo>
                  <a:pt x="210663" y="1809947"/>
                </a:lnTo>
                <a:lnTo>
                  <a:pt x="235528" y="1847428"/>
                </a:lnTo>
                <a:lnTo>
                  <a:pt x="261601" y="1884019"/>
                </a:lnTo>
                <a:lnTo>
                  <a:pt x="288855" y="1919691"/>
                </a:lnTo>
                <a:lnTo>
                  <a:pt x="317262" y="1954417"/>
                </a:lnTo>
                <a:lnTo>
                  <a:pt x="346794" y="1988166"/>
                </a:lnTo>
                <a:lnTo>
                  <a:pt x="377424" y="2020910"/>
                </a:lnTo>
                <a:lnTo>
                  <a:pt x="409123" y="2052620"/>
                </a:lnTo>
                <a:lnTo>
                  <a:pt x="441862" y="2083268"/>
                </a:lnTo>
                <a:lnTo>
                  <a:pt x="475616" y="2112823"/>
                </a:lnTo>
                <a:lnTo>
                  <a:pt x="510355" y="2141258"/>
                </a:lnTo>
                <a:lnTo>
                  <a:pt x="546051" y="2168544"/>
                </a:lnTo>
                <a:lnTo>
                  <a:pt x="582677" y="2194651"/>
                </a:lnTo>
                <a:lnTo>
                  <a:pt x="620204" y="2219550"/>
                </a:lnTo>
                <a:lnTo>
                  <a:pt x="658605" y="2243214"/>
                </a:lnTo>
                <a:lnTo>
                  <a:pt x="697852" y="2265613"/>
                </a:lnTo>
                <a:lnTo>
                  <a:pt x="737917" y="2286717"/>
                </a:lnTo>
                <a:lnTo>
                  <a:pt x="778772" y="2306499"/>
                </a:lnTo>
                <a:lnTo>
                  <a:pt x="820388" y="2324929"/>
                </a:lnTo>
                <a:lnTo>
                  <a:pt x="862739" y="2341979"/>
                </a:lnTo>
                <a:lnTo>
                  <a:pt x="905796" y="2357619"/>
                </a:lnTo>
                <a:lnTo>
                  <a:pt x="949531" y="2371821"/>
                </a:lnTo>
                <a:lnTo>
                  <a:pt x="993916" y="2384555"/>
                </a:lnTo>
                <a:lnTo>
                  <a:pt x="1038923" y="2395793"/>
                </a:lnTo>
                <a:lnTo>
                  <a:pt x="1084525" y="2405507"/>
                </a:lnTo>
                <a:lnTo>
                  <a:pt x="1130693" y="2413666"/>
                </a:lnTo>
                <a:lnTo>
                  <a:pt x="1177400" y="2420243"/>
                </a:lnTo>
                <a:lnTo>
                  <a:pt x="1224618" y="2425208"/>
                </a:lnTo>
                <a:lnTo>
                  <a:pt x="1272318" y="2428532"/>
                </a:lnTo>
                <a:lnTo>
                  <a:pt x="1320472" y="2430187"/>
                </a:lnTo>
                <a:lnTo>
                  <a:pt x="3621418" y="2468783"/>
                </a:lnTo>
                <a:lnTo>
                  <a:pt x="3646705" y="2469956"/>
                </a:lnTo>
                <a:lnTo>
                  <a:pt x="3655176" y="2470186"/>
                </a:lnTo>
                <a:lnTo>
                  <a:pt x="3707602" y="2470061"/>
                </a:lnTo>
                <a:lnTo>
                  <a:pt x="3759547" y="2467929"/>
                </a:lnTo>
                <a:lnTo>
                  <a:pt x="3810978" y="2463842"/>
                </a:lnTo>
                <a:lnTo>
                  <a:pt x="3861861" y="2457851"/>
                </a:lnTo>
                <a:lnTo>
                  <a:pt x="3909033" y="2450739"/>
                </a:lnTo>
                <a:lnTo>
                  <a:pt x="3955664" y="2442003"/>
                </a:lnTo>
                <a:lnTo>
                  <a:pt x="4001724" y="2431673"/>
                </a:lnTo>
                <a:lnTo>
                  <a:pt x="4047182" y="2419776"/>
                </a:lnTo>
                <a:lnTo>
                  <a:pt x="4092007" y="2406344"/>
                </a:lnTo>
                <a:lnTo>
                  <a:pt x="4136170" y="2391405"/>
                </a:lnTo>
                <a:lnTo>
                  <a:pt x="4179638" y="2374990"/>
                </a:lnTo>
                <a:lnTo>
                  <a:pt x="4222383" y="2357127"/>
                </a:lnTo>
                <a:lnTo>
                  <a:pt x="4264372" y="2337846"/>
                </a:lnTo>
                <a:lnTo>
                  <a:pt x="4305576" y="2317177"/>
                </a:lnTo>
                <a:lnTo>
                  <a:pt x="4345965" y="2295150"/>
                </a:lnTo>
                <a:lnTo>
                  <a:pt x="4385507" y="2271793"/>
                </a:lnTo>
                <a:lnTo>
                  <a:pt x="4424172" y="2247136"/>
                </a:lnTo>
                <a:lnTo>
                  <a:pt x="4461929" y="2221209"/>
                </a:lnTo>
                <a:lnTo>
                  <a:pt x="4498749" y="2194042"/>
                </a:lnTo>
                <a:lnTo>
                  <a:pt x="4534600" y="2165664"/>
                </a:lnTo>
                <a:lnTo>
                  <a:pt x="4569451" y="2136104"/>
                </a:lnTo>
                <a:lnTo>
                  <a:pt x="4603273" y="2105391"/>
                </a:lnTo>
                <a:lnTo>
                  <a:pt x="4636034" y="2073557"/>
                </a:lnTo>
                <a:lnTo>
                  <a:pt x="4667705" y="2040629"/>
                </a:lnTo>
                <a:lnTo>
                  <a:pt x="4698254" y="2006638"/>
                </a:lnTo>
                <a:lnTo>
                  <a:pt x="4727651" y="1971613"/>
                </a:lnTo>
                <a:lnTo>
                  <a:pt x="4755865" y="1935584"/>
                </a:lnTo>
                <a:lnTo>
                  <a:pt x="4782867" y="1898579"/>
                </a:lnTo>
                <a:lnTo>
                  <a:pt x="4808624" y="1860630"/>
                </a:lnTo>
                <a:lnTo>
                  <a:pt x="4833108" y="1821764"/>
                </a:lnTo>
                <a:lnTo>
                  <a:pt x="4856287" y="1782012"/>
                </a:lnTo>
                <a:lnTo>
                  <a:pt x="4878130" y="1741404"/>
                </a:lnTo>
                <a:lnTo>
                  <a:pt x="4898607" y="1699968"/>
                </a:lnTo>
                <a:lnTo>
                  <a:pt x="4917688" y="1657734"/>
                </a:lnTo>
                <a:lnTo>
                  <a:pt x="4922267" y="1646580"/>
                </a:lnTo>
                <a:lnTo>
                  <a:pt x="4922267" y="0"/>
                </a:lnTo>
                <a:close/>
              </a:path>
            </a:pathLst>
          </a:custGeom>
          <a:solidFill>
            <a:srgbClr val="971B67">
              <a:alpha val="29998"/>
            </a:srgbClr>
          </a:solidFill>
        </p:spPr>
        <p:txBody>
          <a:bodyPr wrap="square" lIns="0" tIns="0" rIns="0" bIns="0" rtlCol="0"/>
          <a:lstStyle/>
          <a:p>
            <a:endParaRPr/>
          </a:p>
        </p:txBody>
      </p:sp>
      <p:sp>
        <p:nvSpPr>
          <p:cNvPr id="32" name="object 4">
            <a:extLst>
              <a:ext uri="{FF2B5EF4-FFF2-40B4-BE49-F238E27FC236}">
                <a16:creationId xmlns:a16="http://schemas.microsoft.com/office/drawing/2014/main" id="{34D49C0F-90A3-5E41-BC2F-29A4B3EE8C7F}"/>
              </a:ext>
            </a:extLst>
          </p:cNvPr>
          <p:cNvSpPr/>
          <p:nvPr/>
        </p:nvSpPr>
        <p:spPr>
          <a:xfrm>
            <a:off x="18745502" y="10380269"/>
            <a:ext cx="349612" cy="93984"/>
          </a:xfrm>
          <a:prstGeom prst="rect">
            <a:avLst/>
          </a:prstGeom>
          <a:blipFill>
            <a:blip r:embed="rId4" cstate="print"/>
            <a:stretch>
              <a:fillRect/>
            </a:stretch>
          </a:blipFill>
        </p:spPr>
        <p:txBody>
          <a:bodyPr wrap="square" lIns="0" tIns="0" rIns="0" bIns="0" rtlCol="0"/>
          <a:lstStyle/>
          <a:p>
            <a:endParaRPr/>
          </a:p>
        </p:txBody>
      </p:sp>
      <p:sp>
        <p:nvSpPr>
          <p:cNvPr id="33" name="object 5">
            <a:extLst>
              <a:ext uri="{FF2B5EF4-FFF2-40B4-BE49-F238E27FC236}">
                <a16:creationId xmlns:a16="http://schemas.microsoft.com/office/drawing/2014/main" id="{7BFBC8ED-0115-4149-9B5F-CB170799FA11}"/>
              </a:ext>
            </a:extLst>
          </p:cNvPr>
          <p:cNvSpPr/>
          <p:nvPr/>
        </p:nvSpPr>
        <p:spPr>
          <a:xfrm>
            <a:off x="19153227" y="10379123"/>
            <a:ext cx="272515" cy="96803"/>
          </a:xfrm>
          <a:prstGeom prst="rect">
            <a:avLst/>
          </a:prstGeom>
          <a:blipFill>
            <a:blip r:embed="rId5" cstate="print"/>
            <a:stretch>
              <a:fillRect/>
            </a:stretch>
          </a:blipFill>
        </p:spPr>
        <p:txBody>
          <a:bodyPr wrap="square" lIns="0" tIns="0" rIns="0" bIns="0" rtlCol="0"/>
          <a:lstStyle/>
          <a:p>
            <a:endParaRPr/>
          </a:p>
        </p:txBody>
      </p:sp>
      <p:sp>
        <p:nvSpPr>
          <p:cNvPr id="34" name="object 6">
            <a:extLst>
              <a:ext uri="{FF2B5EF4-FFF2-40B4-BE49-F238E27FC236}">
                <a16:creationId xmlns:a16="http://schemas.microsoft.com/office/drawing/2014/main" id="{B3B71730-62A7-0D46-B327-6969643D58F7}"/>
              </a:ext>
            </a:extLst>
          </p:cNvPr>
          <p:cNvSpPr/>
          <p:nvPr/>
        </p:nvSpPr>
        <p:spPr>
          <a:xfrm>
            <a:off x="1874547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36" name="object 7">
            <a:extLst>
              <a:ext uri="{FF2B5EF4-FFF2-40B4-BE49-F238E27FC236}">
                <a16:creationId xmlns:a16="http://schemas.microsoft.com/office/drawing/2014/main" id="{6154CA80-31EC-3D41-ABF5-04F7B4777D7B}"/>
              </a:ext>
            </a:extLst>
          </p:cNvPr>
          <p:cNvSpPr/>
          <p:nvPr/>
        </p:nvSpPr>
        <p:spPr>
          <a:xfrm>
            <a:off x="1883711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37" name="object 8">
            <a:extLst>
              <a:ext uri="{FF2B5EF4-FFF2-40B4-BE49-F238E27FC236}">
                <a16:creationId xmlns:a16="http://schemas.microsoft.com/office/drawing/2014/main" id="{DDFF77D0-7E50-D649-A52F-D1C4EC897DF3}"/>
              </a:ext>
            </a:extLst>
          </p:cNvPr>
          <p:cNvSpPr/>
          <p:nvPr/>
        </p:nvSpPr>
        <p:spPr>
          <a:xfrm>
            <a:off x="1883711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39" name="object 9">
            <a:extLst>
              <a:ext uri="{FF2B5EF4-FFF2-40B4-BE49-F238E27FC236}">
                <a16:creationId xmlns:a16="http://schemas.microsoft.com/office/drawing/2014/main" id="{B2CC78E2-8127-394E-8AAB-E1D8DDB13CE2}"/>
              </a:ext>
            </a:extLst>
          </p:cNvPr>
          <p:cNvSpPr/>
          <p:nvPr/>
        </p:nvSpPr>
        <p:spPr>
          <a:xfrm>
            <a:off x="1883711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41" name="object 10">
            <a:extLst>
              <a:ext uri="{FF2B5EF4-FFF2-40B4-BE49-F238E27FC236}">
                <a16:creationId xmlns:a16="http://schemas.microsoft.com/office/drawing/2014/main" id="{4818E2CA-3B8E-314A-9664-D71F0DD54F32}"/>
              </a:ext>
            </a:extLst>
          </p:cNvPr>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43" name="object 11">
            <a:extLst>
              <a:ext uri="{FF2B5EF4-FFF2-40B4-BE49-F238E27FC236}">
                <a16:creationId xmlns:a16="http://schemas.microsoft.com/office/drawing/2014/main" id="{3CD4F863-FC51-4044-A2BE-B2D7BFA3DE52}"/>
              </a:ext>
            </a:extLst>
          </p:cNvPr>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44" name="object 12">
            <a:extLst>
              <a:ext uri="{FF2B5EF4-FFF2-40B4-BE49-F238E27FC236}">
                <a16:creationId xmlns:a16="http://schemas.microsoft.com/office/drawing/2014/main" id="{D20EE529-56AC-2840-B69A-4EDCCBD54DFC}"/>
              </a:ext>
            </a:extLst>
          </p:cNvPr>
          <p:cNvSpPr/>
          <p:nvPr/>
        </p:nvSpPr>
        <p:spPr>
          <a:xfrm>
            <a:off x="1893066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45" name="object 13">
            <a:extLst>
              <a:ext uri="{FF2B5EF4-FFF2-40B4-BE49-F238E27FC236}">
                <a16:creationId xmlns:a16="http://schemas.microsoft.com/office/drawing/2014/main" id="{DF662D13-D27F-D64C-92C3-48C93C6F56D3}"/>
              </a:ext>
            </a:extLst>
          </p:cNvPr>
          <p:cNvSpPr/>
          <p:nvPr/>
        </p:nvSpPr>
        <p:spPr>
          <a:xfrm>
            <a:off x="19036875"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46" name="object 14">
            <a:extLst>
              <a:ext uri="{FF2B5EF4-FFF2-40B4-BE49-F238E27FC236}">
                <a16:creationId xmlns:a16="http://schemas.microsoft.com/office/drawing/2014/main" id="{82C17F77-DCE8-DE4A-B489-01F7C3DA9074}"/>
              </a:ext>
            </a:extLst>
          </p:cNvPr>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47" name="object 15">
            <a:extLst>
              <a:ext uri="{FF2B5EF4-FFF2-40B4-BE49-F238E27FC236}">
                <a16:creationId xmlns:a16="http://schemas.microsoft.com/office/drawing/2014/main" id="{A9619046-03B5-6447-998B-F053E0EDA7C9}"/>
              </a:ext>
            </a:extLst>
          </p:cNvPr>
          <p:cNvSpPr/>
          <p:nvPr/>
        </p:nvSpPr>
        <p:spPr>
          <a:xfrm>
            <a:off x="1924919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48" name="object 16">
            <a:extLst>
              <a:ext uri="{FF2B5EF4-FFF2-40B4-BE49-F238E27FC236}">
                <a16:creationId xmlns:a16="http://schemas.microsoft.com/office/drawing/2014/main" id="{7A6342A4-D030-7E40-A25B-2B61221C3B5A}"/>
              </a:ext>
            </a:extLst>
          </p:cNvPr>
          <p:cNvSpPr/>
          <p:nvPr/>
        </p:nvSpPr>
        <p:spPr>
          <a:xfrm>
            <a:off x="18745471" y="10715898"/>
            <a:ext cx="469022" cy="96804"/>
          </a:xfrm>
          <a:prstGeom prst="rect">
            <a:avLst/>
          </a:prstGeom>
          <a:blipFill>
            <a:blip r:embed="rId6" cstate="print"/>
            <a:stretch>
              <a:fillRect/>
            </a:stretch>
          </a:blipFill>
        </p:spPr>
        <p:txBody>
          <a:bodyPr wrap="square" lIns="0" tIns="0" rIns="0" bIns="0" rtlCol="0"/>
          <a:lstStyle/>
          <a:p>
            <a:endParaRPr/>
          </a:p>
        </p:txBody>
      </p:sp>
      <p:sp>
        <p:nvSpPr>
          <p:cNvPr id="49" name="object 17">
            <a:extLst>
              <a:ext uri="{FF2B5EF4-FFF2-40B4-BE49-F238E27FC236}">
                <a16:creationId xmlns:a16="http://schemas.microsoft.com/office/drawing/2014/main" id="{31DDACDA-9111-3446-8A7E-B38F71522173}"/>
              </a:ext>
            </a:extLst>
          </p:cNvPr>
          <p:cNvSpPr/>
          <p:nvPr/>
        </p:nvSpPr>
        <p:spPr>
          <a:xfrm>
            <a:off x="19233833" y="10717583"/>
            <a:ext cx="290493" cy="93433"/>
          </a:xfrm>
          <a:prstGeom prst="rect">
            <a:avLst/>
          </a:prstGeom>
          <a:blipFill>
            <a:blip r:embed="rId7" cstate="print"/>
            <a:stretch>
              <a:fillRect/>
            </a:stretch>
          </a:blipFill>
        </p:spPr>
        <p:txBody>
          <a:bodyPr wrap="square" lIns="0" tIns="0" rIns="0" bIns="0" rtlCol="0"/>
          <a:lstStyle/>
          <a:p>
            <a:endParaRPr/>
          </a:p>
        </p:txBody>
      </p:sp>
      <p:sp>
        <p:nvSpPr>
          <p:cNvPr id="50" name="object 18">
            <a:extLst>
              <a:ext uri="{FF2B5EF4-FFF2-40B4-BE49-F238E27FC236}">
                <a16:creationId xmlns:a16="http://schemas.microsoft.com/office/drawing/2014/main" id="{0B043FFB-8DDB-084B-A588-5107DB870F82}"/>
              </a:ext>
            </a:extLst>
          </p:cNvPr>
          <p:cNvSpPr/>
          <p:nvPr/>
        </p:nvSpPr>
        <p:spPr>
          <a:xfrm>
            <a:off x="19544641" y="10717583"/>
            <a:ext cx="266306" cy="93433"/>
          </a:xfrm>
          <a:prstGeom prst="rect">
            <a:avLst/>
          </a:prstGeom>
          <a:blipFill>
            <a:blip r:embed="rId8" cstate="print"/>
            <a:stretch>
              <a:fillRect/>
            </a:stretch>
          </a:blipFill>
        </p:spPr>
        <p:txBody>
          <a:bodyPr wrap="square" lIns="0" tIns="0" rIns="0" bIns="0" rtlCol="0"/>
          <a:lstStyle/>
          <a:p>
            <a:endParaRPr/>
          </a:p>
        </p:txBody>
      </p:sp>
      <p:sp>
        <p:nvSpPr>
          <p:cNvPr id="51" name="object 19">
            <a:extLst>
              <a:ext uri="{FF2B5EF4-FFF2-40B4-BE49-F238E27FC236}">
                <a16:creationId xmlns:a16="http://schemas.microsoft.com/office/drawing/2014/main" id="{A28CB227-1519-A043-AE2C-6530EA60DEA7}"/>
              </a:ext>
            </a:extLst>
          </p:cNvPr>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53" name="object 20">
            <a:extLst>
              <a:ext uri="{FF2B5EF4-FFF2-40B4-BE49-F238E27FC236}">
                <a16:creationId xmlns:a16="http://schemas.microsoft.com/office/drawing/2014/main" id="{3B4628EE-806F-3740-AF9F-1B21611DBD4F}"/>
              </a:ext>
            </a:extLst>
          </p:cNvPr>
          <p:cNvSpPr/>
          <p:nvPr/>
        </p:nvSpPr>
        <p:spPr>
          <a:xfrm>
            <a:off x="17832754"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01A9E6">
              <a:alpha val="79998"/>
            </a:srgbClr>
          </a:solidFill>
        </p:spPr>
        <p:txBody>
          <a:bodyPr wrap="square" lIns="0" tIns="0" rIns="0" bIns="0" rtlCol="0"/>
          <a:lstStyle/>
          <a:p>
            <a:endParaRPr/>
          </a:p>
        </p:txBody>
      </p:sp>
      <p:sp>
        <p:nvSpPr>
          <p:cNvPr id="55" name="object 21">
            <a:extLst>
              <a:ext uri="{FF2B5EF4-FFF2-40B4-BE49-F238E27FC236}">
                <a16:creationId xmlns:a16="http://schemas.microsoft.com/office/drawing/2014/main" id="{BB1053D3-7A56-2D4C-B673-8267552F6052}"/>
              </a:ext>
            </a:extLst>
          </p:cNvPr>
          <p:cNvSpPr/>
          <p:nvPr/>
        </p:nvSpPr>
        <p:spPr>
          <a:xfrm>
            <a:off x="17591098"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971B67">
              <a:alpha val="79998"/>
            </a:srgbClr>
          </a:solidFill>
        </p:spPr>
        <p:txBody>
          <a:bodyPr wrap="square" lIns="0" tIns="0" rIns="0" bIns="0" rtlCol="0"/>
          <a:lstStyle/>
          <a:p>
            <a:endParaRPr/>
          </a:p>
        </p:txBody>
      </p:sp>
      <p:sp>
        <p:nvSpPr>
          <p:cNvPr id="56" name="object 22">
            <a:extLst>
              <a:ext uri="{FF2B5EF4-FFF2-40B4-BE49-F238E27FC236}">
                <a16:creationId xmlns:a16="http://schemas.microsoft.com/office/drawing/2014/main" id="{230D4FB9-D59E-4F41-BC23-FEB59850DD83}"/>
              </a:ext>
            </a:extLst>
          </p:cNvPr>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grpSp>
        <p:nvGrpSpPr>
          <p:cNvPr id="54" name="Gruppo 53">
            <a:extLst>
              <a:ext uri="{FF2B5EF4-FFF2-40B4-BE49-F238E27FC236}">
                <a16:creationId xmlns:a16="http://schemas.microsoft.com/office/drawing/2014/main" id="{10FE5A25-BB0B-4084-948A-E254EE9C5866}"/>
              </a:ext>
            </a:extLst>
          </p:cNvPr>
          <p:cNvGrpSpPr/>
          <p:nvPr/>
        </p:nvGrpSpPr>
        <p:grpSpPr>
          <a:xfrm>
            <a:off x="5158921" y="1855974"/>
            <a:ext cx="8930011" cy="1340485"/>
            <a:chOff x="8681895" y="2624850"/>
            <a:chExt cx="5779050" cy="1340485"/>
          </a:xfrm>
          <a:solidFill>
            <a:srgbClr val="88DCD3"/>
          </a:solidFill>
        </p:grpSpPr>
        <p:sp>
          <p:nvSpPr>
            <p:cNvPr id="60" name="object 30">
              <a:extLst>
                <a:ext uri="{FF2B5EF4-FFF2-40B4-BE49-F238E27FC236}">
                  <a16:creationId xmlns:a16="http://schemas.microsoft.com/office/drawing/2014/main" id="{C1053B57-DA87-4D17-8040-DBC0EFC7F53C}"/>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88DCD3"/>
            </a:solidFill>
          </p:spPr>
          <p:txBody>
            <a:bodyPr wrap="square" lIns="0" tIns="0" rIns="0" bIns="0" rtlCol="0"/>
            <a:lstStyle/>
            <a:p>
              <a:endParaRPr dirty="0"/>
            </a:p>
          </p:txBody>
        </p:sp>
        <p:sp>
          <p:nvSpPr>
            <p:cNvPr id="61" name="object 31">
              <a:extLst>
                <a:ext uri="{FF2B5EF4-FFF2-40B4-BE49-F238E27FC236}">
                  <a16:creationId xmlns:a16="http://schemas.microsoft.com/office/drawing/2014/main" id="{07322CD9-D498-4A02-82E4-5330BFDE19C9}"/>
                </a:ext>
              </a:extLst>
            </p:cNvPr>
            <p:cNvSpPr txBox="1"/>
            <p:nvPr/>
          </p:nvSpPr>
          <p:spPr>
            <a:xfrm>
              <a:off x="8681895" y="3069095"/>
              <a:ext cx="5779050"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Le Fasi</a:t>
              </a:r>
              <a:endParaRPr sz="3200" b="1" dirty="0">
                <a:latin typeface="Lucida Sans"/>
                <a:cs typeface="Lucida Sans"/>
              </a:endParaRPr>
            </a:p>
          </p:txBody>
        </p:sp>
      </p:grpSp>
      <p:sp>
        <p:nvSpPr>
          <p:cNvPr id="62" name="object 31">
            <a:extLst>
              <a:ext uri="{FF2B5EF4-FFF2-40B4-BE49-F238E27FC236}">
                <a16:creationId xmlns:a16="http://schemas.microsoft.com/office/drawing/2014/main" id="{9D229E01-846C-45F4-BA8B-A75B8EED065A}"/>
              </a:ext>
            </a:extLst>
          </p:cNvPr>
          <p:cNvSpPr txBox="1"/>
          <p:nvPr/>
        </p:nvSpPr>
        <p:spPr>
          <a:xfrm>
            <a:off x="1581747" y="4173198"/>
            <a:ext cx="5244314"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Fase 1. </a:t>
            </a:r>
            <a:endParaRPr sz="3200" b="1" dirty="0">
              <a:latin typeface="Lucida Sans"/>
              <a:cs typeface="Lucida Sans"/>
            </a:endParaRPr>
          </a:p>
        </p:txBody>
      </p:sp>
      <p:sp>
        <p:nvSpPr>
          <p:cNvPr id="63" name="object 31">
            <a:extLst>
              <a:ext uri="{FF2B5EF4-FFF2-40B4-BE49-F238E27FC236}">
                <a16:creationId xmlns:a16="http://schemas.microsoft.com/office/drawing/2014/main" id="{2FB54D8D-F18A-4070-BB3D-DEADE912E820}"/>
              </a:ext>
            </a:extLst>
          </p:cNvPr>
          <p:cNvSpPr txBox="1"/>
          <p:nvPr/>
        </p:nvSpPr>
        <p:spPr>
          <a:xfrm>
            <a:off x="4035515" y="4213789"/>
            <a:ext cx="7208207"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Fase 2. </a:t>
            </a:r>
            <a:endParaRPr sz="3200" b="1" dirty="0">
              <a:latin typeface="Lucida Sans"/>
              <a:cs typeface="Lucida Sans"/>
            </a:endParaRPr>
          </a:p>
        </p:txBody>
      </p:sp>
      <p:sp>
        <p:nvSpPr>
          <p:cNvPr id="64" name="object 31">
            <a:extLst>
              <a:ext uri="{FF2B5EF4-FFF2-40B4-BE49-F238E27FC236}">
                <a16:creationId xmlns:a16="http://schemas.microsoft.com/office/drawing/2014/main" id="{07336E7F-B51A-4F3C-B4D2-B3D6075C9CC1}"/>
              </a:ext>
            </a:extLst>
          </p:cNvPr>
          <p:cNvSpPr txBox="1"/>
          <p:nvPr/>
        </p:nvSpPr>
        <p:spPr>
          <a:xfrm>
            <a:off x="7101335" y="4203528"/>
            <a:ext cx="8284775"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Fase 3. </a:t>
            </a:r>
            <a:endParaRPr sz="3200" b="1" dirty="0">
              <a:latin typeface="Lucida Sans"/>
              <a:cs typeface="Lucida Sans"/>
            </a:endParaRPr>
          </a:p>
        </p:txBody>
      </p:sp>
      <p:sp>
        <p:nvSpPr>
          <p:cNvPr id="65" name="object 31">
            <a:extLst>
              <a:ext uri="{FF2B5EF4-FFF2-40B4-BE49-F238E27FC236}">
                <a16:creationId xmlns:a16="http://schemas.microsoft.com/office/drawing/2014/main" id="{DF17D5CF-7373-4E43-AFF5-C12F132A4224}"/>
              </a:ext>
            </a:extLst>
          </p:cNvPr>
          <p:cNvSpPr txBox="1"/>
          <p:nvPr/>
        </p:nvSpPr>
        <p:spPr>
          <a:xfrm>
            <a:off x="11602866" y="4203527"/>
            <a:ext cx="6379631"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Fase 4. </a:t>
            </a:r>
            <a:endParaRPr sz="3200" b="1" dirty="0">
              <a:latin typeface="Lucida Sans"/>
              <a:cs typeface="Lucida Sans"/>
            </a:endParaRPr>
          </a:p>
        </p:txBody>
      </p:sp>
    </p:spTree>
    <p:extLst>
      <p:ext uri="{BB962C8B-B14F-4D97-AF65-F5344CB8AC3E}">
        <p14:creationId xmlns:p14="http://schemas.microsoft.com/office/powerpoint/2010/main" val="1013025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2531914" y="2692727"/>
            <a:ext cx="7572375" cy="8616315"/>
          </a:xfrm>
          <a:custGeom>
            <a:avLst/>
            <a:gdLst/>
            <a:ahLst/>
            <a:cxnLst/>
            <a:rect l="l" t="t" r="r" b="b"/>
            <a:pathLst>
              <a:path w="7572375" h="8616315">
                <a:moveTo>
                  <a:pt x="2690950" y="0"/>
                </a:moveTo>
                <a:lnTo>
                  <a:pt x="2639906" y="623"/>
                </a:lnTo>
                <a:lnTo>
                  <a:pt x="2589093" y="2222"/>
                </a:lnTo>
                <a:lnTo>
                  <a:pt x="2538521" y="4786"/>
                </a:lnTo>
                <a:lnTo>
                  <a:pt x="2488199" y="8305"/>
                </a:lnTo>
                <a:lnTo>
                  <a:pt x="2438134" y="12767"/>
                </a:lnTo>
                <a:lnTo>
                  <a:pt x="2388337" y="18161"/>
                </a:lnTo>
                <a:lnTo>
                  <a:pt x="2338815" y="24477"/>
                </a:lnTo>
                <a:lnTo>
                  <a:pt x="2291501" y="31190"/>
                </a:lnTo>
                <a:lnTo>
                  <a:pt x="2244456" y="38743"/>
                </a:lnTo>
                <a:lnTo>
                  <a:pt x="2197688" y="47129"/>
                </a:lnTo>
                <a:lnTo>
                  <a:pt x="2151207" y="56339"/>
                </a:lnTo>
                <a:lnTo>
                  <a:pt x="2105019" y="66367"/>
                </a:lnTo>
                <a:lnTo>
                  <a:pt x="2059132" y="77203"/>
                </a:lnTo>
                <a:lnTo>
                  <a:pt x="2013556" y="88841"/>
                </a:lnTo>
                <a:lnTo>
                  <a:pt x="1968298" y="101273"/>
                </a:lnTo>
                <a:lnTo>
                  <a:pt x="1923365" y="114490"/>
                </a:lnTo>
                <a:lnTo>
                  <a:pt x="1878766" y="128486"/>
                </a:lnTo>
                <a:lnTo>
                  <a:pt x="1834509" y="143252"/>
                </a:lnTo>
                <a:lnTo>
                  <a:pt x="1790602" y="158780"/>
                </a:lnTo>
                <a:lnTo>
                  <a:pt x="1747053" y="175064"/>
                </a:lnTo>
                <a:lnTo>
                  <a:pt x="1703870" y="192094"/>
                </a:lnTo>
                <a:lnTo>
                  <a:pt x="1661061" y="209864"/>
                </a:lnTo>
                <a:lnTo>
                  <a:pt x="1618634" y="228365"/>
                </a:lnTo>
                <a:lnTo>
                  <a:pt x="1576598" y="247591"/>
                </a:lnTo>
                <a:lnTo>
                  <a:pt x="1534959" y="267532"/>
                </a:lnTo>
                <a:lnTo>
                  <a:pt x="1493726" y="288182"/>
                </a:lnTo>
                <a:lnTo>
                  <a:pt x="1452908" y="309532"/>
                </a:lnTo>
                <a:lnTo>
                  <a:pt x="1412512" y="331575"/>
                </a:lnTo>
                <a:lnTo>
                  <a:pt x="1372546" y="354303"/>
                </a:lnTo>
                <a:lnTo>
                  <a:pt x="1333018" y="377708"/>
                </a:lnTo>
                <a:lnTo>
                  <a:pt x="1293936" y="401783"/>
                </a:lnTo>
                <a:lnTo>
                  <a:pt x="1255309" y="426520"/>
                </a:lnTo>
                <a:lnTo>
                  <a:pt x="1217144" y="451911"/>
                </a:lnTo>
                <a:lnTo>
                  <a:pt x="1179450" y="477948"/>
                </a:lnTo>
                <a:lnTo>
                  <a:pt x="1142233" y="504623"/>
                </a:lnTo>
                <a:lnTo>
                  <a:pt x="1105504" y="531929"/>
                </a:lnTo>
                <a:lnTo>
                  <a:pt x="1069268" y="559858"/>
                </a:lnTo>
                <a:lnTo>
                  <a:pt x="1033536" y="588403"/>
                </a:lnTo>
                <a:lnTo>
                  <a:pt x="998313" y="617554"/>
                </a:lnTo>
                <a:lnTo>
                  <a:pt x="963609" y="647306"/>
                </a:lnTo>
                <a:lnTo>
                  <a:pt x="929432" y="677649"/>
                </a:lnTo>
                <a:lnTo>
                  <a:pt x="895790" y="708577"/>
                </a:lnTo>
                <a:lnTo>
                  <a:pt x="862689" y="740081"/>
                </a:lnTo>
                <a:lnTo>
                  <a:pt x="830140" y="772154"/>
                </a:lnTo>
                <a:lnTo>
                  <a:pt x="798149" y="804787"/>
                </a:lnTo>
                <a:lnTo>
                  <a:pt x="766725" y="837974"/>
                </a:lnTo>
                <a:lnTo>
                  <a:pt x="735876" y="871706"/>
                </a:lnTo>
                <a:lnTo>
                  <a:pt x="705609" y="905976"/>
                </a:lnTo>
                <a:lnTo>
                  <a:pt x="675933" y="940776"/>
                </a:lnTo>
                <a:lnTo>
                  <a:pt x="646856" y="976098"/>
                </a:lnTo>
                <a:lnTo>
                  <a:pt x="618386" y="1011934"/>
                </a:lnTo>
                <a:lnTo>
                  <a:pt x="590531" y="1048277"/>
                </a:lnTo>
                <a:lnTo>
                  <a:pt x="563298" y="1085119"/>
                </a:lnTo>
                <a:lnTo>
                  <a:pt x="536697" y="1122452"/>
                </a:lnTo>
                <a:lnTo>
                  <a:pt x="510734" y="1160268"/>
                </a:lnTo>
                <a:lnTo>
                  <a:pt x="485419" y="1198559"/>
                </a:lnTo>
                <a:lnTo>
                  <a:pt x="460758" y="1237319"/>
                </a:lnTo>
                <a:lnTo>
                  <a:pt x="436761" y="1276539"/>
                </a:lnTo>
                <a:lnTo>
                  <a:pt x="413434" y="1316210"/>
                </a:lnTo>
                <a:lnTo>
                  <a:pt x="390787" y="1356327"/>
                </a:lnTo>
                <a:lnTo>
                  <a:pt x="368826" y="1396880"/>
                </a:lnTo>
                <a:lnTo>
                  <a:pt x="347561" y="1437862"/>
                </a:lnTo>
                <a:lnTo>
                  <a:pt x="326999" y="1479266"/>
                </a:lnTo>
                <a:lnTo>
                  <a:pt x="307148" y="1521083"/>
                </a:lnTo>
                <a:lnTo>
                  <a:pt x="288017" y="1563306"/>
                </a:lnTo>
                <a:lnTo>
                  <a:pt x="269613" y="1605927"/>
                </a:lnTo>
                <a:lnTo>
                  <a:pt x="251943" y="1648938"/>
                </a:lnTo>
                <a:lnTo>
                  <a:pt x="235018" y="1692331"/>
                </a:lnTo>
                <a:lnTo>
                  <a:pt x="218843" y="1736100"/>
                </a:lnTo>
                <a:lnTo>
                  <a:pt x="203428" y="1780235"/>
                </a:lnTo>
                <a:lnTo>
                  <a:pt x="188781" y="1824729"/>
                </a:lnTo>
                <a:lnTo>
                  <a:pt x="174908" y="1869575"/>
                </a:lnTo>
                <a:lnTo>
                  <a:pt x="161820" y="1914765"/>
                </a:lnTo>
                <a:lnTo>
                  <a:pt x="149522" y="1960291"/>
                </a:lnTo>
                <a:lnTo>
                  <a:pt x="138025" y="2006144"/>
                </a:lnTo>
                <a:lnTo>
                  <a:pt x="127334" y="2052319"/>
                </a:lnTo>
                <a:lnTo>
                  <a:pt x="117460" y="2098805"/>
                </a:lnTo>
                <a:lnTo>
                  <a:pt x="108409" y="2145597"/>
                </a:lnTo>
                <a:lnTo>
                  <a:pt x="100189" y="2192686"/>
                </a:lnTo>
                <a:lnTo>
                  <a:pt x="92809" y="2240064"/>
                </a:lnTo>
                <a:lnTo>
                  <a:pt x="86277" y="2287724"/>
                </a:lnTo>
                <a:lnTo>
                  <a:pt x="80601" y="2335658"/>
                </a:lnTo>
                <a:lnTo>
                  <a:pt x="75788" y="2383858"/>
                </a:lnTo>
                <a:lnTo>
                  <a:pt x="71847" y="2432316"/>
                </a:lnTo>
                <a:lnTo>
                  <a:pt x="68786" y="2481025"/>
                </a:lnTo>
                <a:lnTo>
                  <a:pt x="66612" y="2529977"/>
                </a:lnTo>
                <a:lnTo>
                  <a:pt x="65335" y="2579164"/>
                </a:lnTo>
                <a:lnTo>
                  <a:pt x="65012" y="2628212"/>
                </a:lnTo>
                <a:lnTo>
                  <a:pt x="65664" y="2677039"/>
                </a:lnTo>
                <a:lnTo>
                  <a:pt x="67232" y="2725649"/>
                </a:lnTo>
                <a:lnTo>
                  <a:pt x="69658" y="2774046"/>
                </a:lnTo>
                <a:lnTo>
                  <a:pt x="72884" y="2822235"/>
                </a:lnTo>
                <a:lnTo>
                  <a:pt x="373" y="7146218"/>
                </a:lnTo>
                <a:lnTo>
                  <a:pt x="0" y="7194379"/>
                </a:lnTo>
                <a:lnTo>
                  <a:pt x="491" y="7242344"/>
                </a:lnTo>
                <a:lnTo>
                  <a:pt x="1841" y="7290106"/>
                </a:lnTo>
                <a:lnTo>
                  <a:pt x="4041" y="7337656"/>
                </a:lnTo>
                <a:lnTo>
                  <a:pt x="7086" y="7384988"/>
                </a:lnTo>
                <a:lnTo>
                  <a:pt x="10966" y="7432094"/>
                </a:lnTo>
                <a:lnTo>
                  <a:pt x="15676" y="7478966"/>
                </a:lnTo>
                <a:lnTo>
                  <a:pt x="21207" y="7525597"/>
                </a:lnTo>
                <a:lnTo>
                  <a:pt x="27553" y="7571979"/>
                </a:lnTo>
                <a:lnTo>
                  <a:pt x="34706" y="7618105"/>
                </a:lnTo>
                <a:lnTo>
                  <a:pt x="42659" y="7663968"/>
                </a:lnTo>
                <a:lnTo>
                  <a:pt x="51404" y="7709559"/>
                </a:lnTo>
                <a:lnTo>
                  <a:pt x="60935" y="7754871"/>
                </a:lnTo>
                <a:lnTo>
                  <a:pt x="71245" y="7799897"/>
                </a:lnTo>
                <a:lnTo>
                  <a:pt x="82324" y="7844629"/>
                </a:lnTo>
                <a:lnTo>
                  <a:pt x="94168" y="7889060"/>
                </a:lnTo>
                <a:lnTo>
                  <a:pt x="106768" y="7933182"/>
                </a:lnTo>
                <a:lnTo>
                  <a:pt x="120116" y="7976988"/>
                </a:lnTo>
                <a:lnTo>
                  <a:pt x="134207" y="8020469"/>
                </a:lnTo>
                <a:lnTo>
                  <a:pt x="149031" y="8063619"/>
                </a:lnTo>
                <a:lnTo>
                  <a:pt x="164583" y="8106430"/>
                </a:lnTo>
                <a:lnTo>
                  <a:pt x="180855" y="8148895"/>
                </a:lnTo>
                <a:lnTo>
                  <a:pt x="197840" y="8191005"/>
                </a:lnTo>
                <a:lnTo>
                  <a:pt x="215529" y="8232754"/>
                </a:lnTo>
                <a:lnTo>
                  <a:pt x="233917" y="8274134"/>
                </a:lnTo>
                <a:lnTo>
                  <a:pt x="252996" y="8315137"/>
                </a:lnTo>
                <a:lnTo>
                  <a:pt x="272758" y="8355756"/>
                </a:lnTo>
                <a:lnTo>
                  <a:pt x="293196" y="8395983"/>
                </a:lnTo>
                <a:lnTo>
                  <a:pt x="314303" y="8435811"/>
                </a:lnTo>
                <a:lnTo>
                  <a:pt x="336072" y="8475232"/>
                </a:lnTo>
                <a:lnTo>
                  <a:pt x="358495" y="8514239"/>
                </a:lnTo>
                <a:lnTo>
                  <a:pt x="381565" y="8552824"/>
                </a:lnTo>
                <a:lnTo>
                  <a:pt x="405275" y="8590980"/>
                </a:lnTo>
                <a:lnTo>
                  <a:pt x="421311" y="8615828"/>
                </a:lnTo>
                <a:lnTo>
                  <a:pt x="4822105" y="8615828"/>
                </a:lnTo>
                <a:lnTo>
                  <a:pt x="4862870" y="8551140"/>
                </a:lnTo>
                <a:lnTo>
                  <a:pt x="4885948" y="8512471"/>
                </a:lnTo>
                <a:lnTo>
                  <a:pt x="4908379" y="8473374"/>
                </a:lnTo>
                <a:lnTo>
                  <a:pt x="4930155" y="8433854"/>
                </a:lnTo>
                <a:lnTo>
                  <a:pt x="4951267" y="8393921"/>
                </a:lnTo>
                <a:lnTo>
                  <a:pt x="4971710" y="8353581"/>
                </a:lnTo>
                <a:lnTo>
                  <a:pt x="4991475" y="8312841"/>
                </a:lnTo>
                <a:lnTo>
                  <a:pt x="5010555" y="8271709"/>
                </a:lnTo>
                <a:lnTo>
                  <a:pt x="5028942" y="8230192"/>
                </a:lnTo>
                <a:lnTo>
                  <a:pt x="5046628" y="8188297"/>
                </a:lnTo>
                <a:lnTo>
                  <a:pt x="5063607" y="8146031"/>
                </a:lnTo>
                <a:lnTo>
                  <a:pt x="5079871" y="8103403"/>
                </a:lnTo>
                <a:lnTo>
                  <a:pt x="5095411" y="8060418"/>
                </a:lnTo>
                <a:lnTo>
                  <a:pt x="5110221" y="8017085"/>
                </a:lnTo>
                <a:lnTo>
                  <a:pt x="5124294" y="7973410"/>
                </a:lnTo>
                <a:lnTo>
                  <a:pt x="5137620" y="7929402"/>
                </a:lnTo>
                <a:lnTo>
                  <a:pt x="5150194" y="7885066"/>
                </a:lnTo>
                <a:lnTo>
                  <a:pt x="5162007" y="7840411"/>
                </a:lnTo>
                <a:lnTo>
                  <a:pt x="5173053" y="7795444"/>
                </a:lnTo>
                <a:lnTo>
                  <a:pt x="5183322" y="7750172"/>
                </a:lnTo>
                <a:lnTo>
                  <a:pt x="5192809" y="7704602"/>
                </a:lnTo>
                <a:lnTo>
                  <a:pt x="5201504" y="7658742"/>
                </a:lnTo>
                <a:lnTo>
                  <a:pt x="5209402" y="7612598"/>
                </a:lnTo>
                <a:lnTo>
                  <a:pt x="5216494" y="7566179"/>
                </a:lnTo>
                <a:lnTo>
                  <a:pt x="5222773" y="7519491"/>
                </a:lnTo>
                <a:lnTo>
                  <a:pt x="5228231" y="7472542"/>
                </a:lnTo>
                <a:lnTo>
                  <a:pt x="5232861" y="7425339"/>
                </a:lnTo>
                <a:lnTo>
                  <a:pt x="5236655" y="7377889"/>
                </a:lnTo>
                <a:lnTo>
                  <a:pt x="5239605" y="7330200"/>
                </a:lnTo>
                <a:lnTo>
                  <a:pt x="5241705" y="7282278"/>
                </a:lnTo>
                <a:lnTo>
                  <a:pt x="5242947" y="7234132"/>
                </a:lnTo>
                <a:lnTo>
                  <a:pt x="5275574" y="5288558"/>
                </a:lnTo>
                <a:lnTo>
                  <a:pt x="7572185" y="5288558"/>
                </a:lnTo>
                <a:lnTo>
                  <a:pt x="7572185" y="97197"/>
                </a:lnTo>
                <a:lnTo>
                  <a:pt x="7537515" y="93167"/>
                </a:lnTo>
                <a:lnTo>
                  <a:pt x="7490311" y="88538"/>
                </a:lnTo>
                <a:lnTo>
                  <a:pt x="7442861" y="84744"/>
                </a:lnTo>
                <a:lnTo>
                  <a:pt x="7395172" y="81794"/>
                </a:lnTo>
                <a:lnTo>
                  <a:pt x="7347250" y="79695"/>
                </a:lnTo>
                <a:lnTo>
                  <a:pt x="2808110" y="3127"/>
                </a:lnTo>
                <a:lnTo>
                  <a:pt x="2758763" y="827"/>
                </a:lnTo>
                <a:lnTo>
                  <a:pt x="2742227" y="363"/>
                </a:lnTo>
                <a:lnTo>
                  <a:pt x="2690950" y="0"/>
                </a:lnTo>
                <a:close/>
              </a:path>
              <a:path w="7572375" h="8616315">
                <a:moveTo>
                  <a:pt x="7572185" y="5288558"/>
                </a:moveTo>
                <a:lnTo>
                  <a:pt x="5275574" y="5288558"/>
                </a:lnTo>
                <a:lnTo>
                  <a:pt x="7259351" y="5321392"/>
                </a:lnTo>
                <a:lnTo>
                  <a:pt x="7307316" y="5320900"/>
                </a:lnTo>
                <a:lnTo>
                  <a:pt x="7355078" y="5319551"/>
                </a:lnTo>
                <a:lnTo>
                  <a:pt x="7402628" y="5317351"/>
                </a:lnTo>
                <a:lnTo>
                  <a:pt x="7449960" y="5314307"/>
                </a:lnTo>
                <a:lnTo>
                  <a:pt x="7497066" y="5310427"/>
                </a:lnTo>
                <a:lnTo>
                  <a:pt x="7543938" y="5305717"/>
                </a:lnTo>
                <a:lnTo>
                  <a:pt x="7572185" y="5302367"/>
                </a:lnTo>
                <a:lnTo>
                  <a:pt x="7572185" y="5288558"/>
                </a:lnTo>
                <a:close/>
              </a:path>
            </a:pathLst>
          </a:custGeom>
          <a:solidFill>
            <a:srgbClr val="01A9E6">
              <a:alpha val="29998"/>
            </a:srgbClr>
          </a:solidFill>
        </p:spPr>
        <p:txBody>
          <a:bodyPr wrap="square" lIns="0" tIns="0" rIns="0" bIns="0" rtlCol="0"/>
          <a:lstStyle/>
          <a:p>
            <a:endParaRPr/>
          </a:p>
        </p:txBody>
      </p:sp>
      <p:sp>
        <p:nvSpPr>
          <p:cNvPr id="3" name="object 3"/>
          <p:cNvSpPr/>
          <p:nvPr/>
        </p:nvSpPr>
        <p:spPr>
          <a:xfrm>
            <a:off x="7738018" y="1786"/>
            <a:ext cx="9876790" cy="7708900"/>
          </a:xfrm>
          <a:custGeom>
            <a:avLst/>
            <a:gdLst/>
            <a:ahLst/>
            <a:cxnLst/>
            <a:rect l="l" t="t" r="r" b="b"/>
            <a:pathLst>
              <a:path w="9876790" h="7708900">
                <a:moveTo>
                  <a:pt x="7817660" y="7632700"/>
                </a:moveTo>
                <a:lnTo>
                  <a:pt x="2577688" y="7632700"/>
                </a:lnTo>
                <a:lnTo>
                  <a:pt x="7068682" y="7708900"/>
                </a:lnTo>
                <a:lnTo>
                  <a:pt x="7388601" y="7708900"/>
                </a:lnTo>
                <a:lnTo>
                  <a:pt x="7438664" y="7696200"/>
                </a:lnTo>
                <a:lnTo>
                  <a:pt x="7537977" y="7696200"/>
                </a:lnTo>
                <a:lnTo>
                  <a:pt x="7632336" y="7670800"/>
                </a:lnTo>
                <a:lnTo>
                  <a:pt x="7679104" y="7670800"/>
                </a:lnTo>
                <a:lnTo>
                  <a:pt x="7817660" y="7632700"/>
                </a:lnTo>
                <a:close/>
              </a:path>
              <a:path w="9876790" h="7708900">
                <a:moveTo>
                  <a:pt x="9825391" y="0"/>
                </a:moveTo>
                <a:lnTo>
                  <a:pt x="4685261" y="0"/>
                </a:lnTo>
                <a:lnTo>
                  <a:pt x="4683991" y="12700"/>
                </a:lnTo>
                <a:lnTo>
                  <a:pt x="4675295" y="50800"/>
                </a:lnTo>
                <a:lnTo>
                  <a:pt x="4667398" y="101600"/>
                </a:lnTo>
                <a:lnTo>
                  <a:pt x="4660306" y="152400"/>
                </a:lnTo>
                <a:lnTo>
                  <a:pt x="4654028" y="190500"/>
                </a:lnTo>
                <a:lnTo>
                  <a:pt x="4648570" y="241300"/>
                </a:lnTo>
                <a:lnTo>
                  <a:pt x="4643940" y="292100"/>
                </a:lnTo>
                <a:lnTo>
                  <a:pt x="4640147" y="342900"/>
                </a:lnTo>
                <a:lnTo>
                  <a:pt x="4637196" y="381000"/>
                </a:lnTo>
                <a:lnTo>
                  <a:pt x="4635097" y="431800"/>
                </a:lnTo>
                <a:lnTo>
                  <a:pt x="4633856" y="482600"/>
                </a:lnTo>
                <a:lnTo>
                  <a:pt x="4601228" y="2425700"/>
                </a:lnTo>
                <a:lnTo>
                  <a:pt x="2193725" y="2425700"/>
                </a:lnTo>
                <a:lnTo>
                  <a:pt x="2102271" y="2451100"/>
                </a:lnTo>
                <a:lnTo>
                  <a:pt x="2056959" y="2451100"/>
                </a:lnTo>
                <a:lnTo>
                  <a:pt x="1705400" y="2552700"/>
                </a:lnTo>
                <a:lnTo>
                  <a:pt x="1662936" y="2578100"/>
                </a:lnTo>
                <a:lnTo>
                  <a:pt x="1579076" y="2603500"/>
                </a:lnTo>
                <a:lnTo>
                  <a:pt x="1537697" y="2628900"/>
                </a:lnTo>
                <a:lnTo>
                  <a:pt x="1496694" y="2641600"/>
                </a:lnTo>
                <a:lnTo>
                  <a:pt x="1415848" y="2692400"/>
                </a:lnTo>
                <a:lnTo>
                  <a:pt x="1376020" y="2705100"/>
                </a:lnTo>
                <a:lnTo>
                  <a:pt x="1336598" y="2730500"/>
                </a:lnTo>
                <a:lnTo>
                  <a:pt x="1259006" y="2781300"/>
                </a:lnTo>
                <a:lnTo>
                  <a:pt x="1220850" y="2794000"/>
                </a:lnTo>
                <a:lnTo>
                  <a:pt x="1183132" y="2819400"/>
                </a:lnTo>
                <a:lnTo>
                  <a:pt x="1109034" y="2870200"/>
                </a:lnTo>
                <a:lnTo>
                  <a:pt x="1036775" y="2921000"/>
                </a:lnTo>
                <a:lnTo>
                  <a:pt x="1001353" y="2959100"/>
                </a:lnTo>
                <a:lnTo>
                  <a:pt x="966414" y="2984500"/>
                </a:lnTo>
                <a:lnTo>
                  <a:pt x="931964" y="3009900"/>
                </a:lnTo>
                <a:lnTo>
                  <a:pt x="898011" y="3035300"/>
                </a:lnTo>
                <a:lnTo>
                  <a:pt x="864562" y="3073400"/>
                </a:lnTo>
                <a:lnTo>
                  <a:pt x="831626" y="3098800"/>
                </a:lnTo>
                <a:lnTo>
                  <a:pt x="799209" y="3136900"/>
                </a:lnTo>
                <a:lnTo>
                  <a:pt x="767320" y="3162300"/>
                </a:lnTo>
                <a:lnTo>
                  <a:pt x="735965" y="3200400"/>
                </a:lnTo>
                <a:lnTo>
                  <a:pt x="705153" y="3225800"/>
                </a:lnTo>
                <a:lnTo>
                  <a:pt x="674890" y="3263900"/>
                </a:lnTo>
                <a:lnTo>
                  <a:pt x="645185" y="3289300"/>
                </a:lnTo>
                <a:lnTo>
                  <a:pt x="616044" y="3327400"/>
                </a:lnTo>
                <a:lnTo>
                  <a:pt x="587476" y="3365500"/>
                </a:lnTo>
                <a:lnTo>
                  <a:pt x="559488" y="3390900"/>
                </a:lnTo>
                <a:lnTo>
                  <a:pt x="532087" y="3429000"/>
                </a:lnTo>
                <a:lnTo>
                  <a:pt x="505281" y="3467100"/>
                </a:lnTo>
                <a:lnTo>
                  <a:pt x="479078" y="3505200"/>
                </a:lnTo>
                <a:lnTo>
                  <a:pt x="453484" y="3543300"/>
                </a:lnTo>
                <a:lnTo>
                  <a:pt x="428508" y="3581400"/>
                </a:lnTo>
                <a:lnTo>
                  <a:pt x="404157" y="3619500"/>
                </a:lnTo>
                <a:lnTo>
                  <a:pt x="380439" y="3657600"/>
                </a:lnTo>
                <a:lnTo>
                  <a:pt x="357361" y="3695700"/>
                </a:lnTo>
                <a:lnTo>
                  <a:pt x="334930" y="3733800"/>
                </a:lnTo>
                <a:lnTo>
                  <a:pt x="313155" y="3771900"/>
                </a:lnTo>
                <a:lnTo>
                  <a:pt x="292042" y="3810000"/>
                </a:lnTo>
                <a:lnTo>
                  <a:pt x="271599" y="3848100"/>
                </a:lnTo>
                <a:lnTo>
                  <a:pt x="251835" y="3898900"/>
                </a:lnTo>
                <a:lnTo>
                  <a:pt x="232755" y="3937000"/>
                </a:lnTo>
                <a:lnTo>
                  <a:pt x="214368" y="3975100"/>
                </a:lnTo>
                <a:lnTo>
                  <a:pt x="196682" y="4013200"/>
                </a:lnTo>
                <a:lnTo>
                  <a:pt x="179704" y="4064000"/>
                </a:lnTo>
                <a:lnTo>
                  <a:pt x="163440" y="4102100"/>
                </a:lnTo>
                <a:lnTo>
                  <a:pt x="147900" y="4140200"/>
                </a:lnTo>
                <a:lnTo>
                  <a:pt x="133090" y="4191000"/>
                </a:lnTo>
                <a:lnTo>
                  <a:pt x="119018" y="4229100"/>
                </a:lnTo>
                <a:lnTo>
                  <a:pt x="105692" y="4279900"/>
                </a:lnTo>
                <a:lnTo>
                  <a:pt x="93119" y="4318000"/>
                </a:lnTo>
                <a:lnTo>
                  <a:pt x="81306" y="4368800"/>
                </a:lnTo>
                <a:lnTo>
                  <a:pt x="70261" y="4406900"/>
                </a:lnTo>
                <a:lnTo>
                  <a:pt x="59992" y="4457700"/>
                </a:lnTo>
                <a:lnTo>
                  <a:pt x="50506" y="4495800"/>
                </a:lnTo>
                <a:lnTo>
                  <a:pt x="41811" y="4546600"/>
                </a:lnTo>
                <a:lnTo>
                  <a:pt x="33913" y="4597400"/>
                </a:lnTo>
                <a:lnTo>
                  <a:pt x="26822" y="4635500"/>
                </a:lnTo>
                <a:lnTo>
                  <a:pt x="20544" y="4686300"/>
                </a:lnTo>
                <a:lnTo>
                  <a:pt x="15086" y="4737100"/>
                </a:lnTo>
                <a:lnTo>
                  <a:pt x="10457" y="4775200"/>
                </a:lnTo>
                <a:lnTo>
                  <a:pt x="6664" y="4826000"/>
                </a:lnTo>
                <a:lnTo>
                  <a:pt x="3714" y="4876800"/>
                </a:lnTo>
                <a:lnTo>
                  <a:pt x="1615" y="4927600"/>
                </a:lnTo>
                <a:lnTo>
                  <a:pt x="374" y="4965700"/>
                </a:lnTo>
                <a:lnTo>
                  <a:pt x="0" y="5016500"/>
                </a:lnTo>
                <a:lnTo>
                  <a:pt x="491" y="5067300"/>
                </a:lnTo>
                <a:lnTo>
                  <a:pt x="1840" y="5118100"/>
                </a:lnTo>
                <a:lnTo>
                  <a:pt x="4040" y="5168900"/>
                </a:lnTo>
                <a:lnTo>
                  <a:pt x="7084" y="5207000"/>
                </a:lnTo>
                <a:lnTo>
                  <a:pt x="10964" y="5257800"/>
                </a:lnTo>
                <a:lnTo>
                  <a:pt x="15674" y="5308600"/>
                </a:lnTo>
                <a:lnTo>
                  <a:pt x="21205" y="5346700"/>
                </a:lnTo>
                <a:lnTo>
                  <a:pt x="27550" y="5397500"/>
                </a:lnTo>
                <a:lnTo>
                  <a:pt x="34703" y="5448300"/>
                </a:lnTo>
                <a:lnTo>
                  <a:pt x="42656" y="5486400"/>
                </a:lnTo>
                <a:lnTo>
                  <a:pt x="51401" y="5537200"/>
                </a:lnTo>
                <a:lnTo>
                  <a:pt x="60932" y="5575300"/>
                </a:lnTo>
                <a:lnTo>
                  <a:pt x="71241" y="5626100"/>
                </a:lnTo>
                <a:lnTo>
                  <a:pt x="82320" y="5664200"/>
                </a:lnTo>
                <a:lnTo>
                  <a:pt x="94164" y="5715000"/>
                </a:lnTo>
                <a:lnTo>
                  <a:pt x="106763" y="5753100"/>
                </a:lnTo>
                <a:lnTo>
                  <a:pt x="120112" y="5803900"/>
                </a:lnTo>
                <a:lnTo>
                  <a:pt x="134202" y="5842000"/>
                </a:lnTo>
                <a:lnTo>
                  <a:pt x="149026" y="5892800"/>
                </a:lnTo>
                <a:lnTo>
                  <a:pt x="164578" y="5930900"/>
                </a:lnTo>
                <a:lnTo>
                  <a:pt x="180850" y="5969000"/>
                </a:lnTo>
                <a:lnTo>
                  <a:pt x="197834" y="6019800"/>
                </a:lnTo>
                <a:lnTo>
                  <a:pt x="215523" y="6057900"/>
                </a:lnTo>
                <a:lnTo>
                  <a:pt x="233911" y="6096000"/>
                </a:lnTo>
                <a:lnTo>
                  <a:pt x="252989" y="6146800"/>
                </a:lnTo>
                <a:lnTo>
                  <a:pt x="272751" y="6184900"/>
                </a:lnTo>
                <a:lnTo>
                  <a:pt x="293189" y="6223000"/>
                </a:lnTo>
                <a:lnTo>
                  <a:pt x="314296" y="6261100"/>
                </a:lnTo>
                <a:lnTo>
                  <a:pt x="336065" y="6299200"/>
                </a:lnTo>
                <a:lnTo>
                  <a:pt x="358487" y="6337300"/>
                </a:lnTo>
                <a:lnTo>
                  <a:pt x="381557" y="6375400"/>
                </a:lnTo>
                <a:lnTo>
                  <a:pt x="405267" y="6413500"/>
                </a:lnTo>
                <a:lnTo>
                  <a:pt x="429610" y="6451600"/>
                </a:lnTo>
                <a:lnTo>
                  <a:pt x="454577" y="6489700"/>
                </a:lnTo>
                <a:lnTo>
                  <a:pt x="480163" y="6527800"/>
                </a:lnTo>
                <a:lnTo>
                  <a:pt x="506359" y="6565900"/>
                </a:lnTo>
                <a:lnTo>
                  <a:pt x="533158" y="6604000"/>
                </a:lnTo>
                <a:lnTo>
                  <a:pt x="560554" y="6642100"/>
                </a:lnTo>
                <a:lnTo>
                  <a:pt x="588539" y="6667500"/>
                </a:lnTo>
                <a:lnTo>
                  <a:pt x="617105" y="6705600"/>
                </a:lnTo>
                <a:lnTo>
                  <a:pt x="646245" y="6743700"/>
                </a:lnTo>
                <a:lnTo>
                  <a:pt x="675953" y="6769100"/>
                </a:lnTo>
                <a:lnTo>
                  <a:pt x="706220" y="6807200"/>
                </a:lnTo>
                <a:lnTo>
                  <a:pt x="737040" y="6832600"/>
                </a:lnTo>
                <a:lnTo>
                  <a:pt x="768405" y="6870700"/>
                </a:lnTo>
                <a:lnTo>
                  <a:pt x="800307" y="6896100"/>
                </a:lnTo>
                <a:lnTo>
                  <a:pt x="832741" y="6934200"/>
                </a:lnTo>
                <a:lnTo>
                  <a:pt x="865697" y="6959600"/>
                </a:lnTo>
                <a:lnTo>
                  <a:pt x="899170" y="6997700"/>
                </a:lnTo>
                <a:lnTo>
                  <a:pt x="933152" y="7023100"/>
                </a:lnTo>
                <a:lnTo>
                  <a:pt x="967635" y="7048500"/>
                </a:lnTo>
                <a:lnTo>
                  <a:pt x="1038076" y="7099300"/>
                </a:lnTo>
                <a:lnTo>
                  <a:pt x="1074020" y="7137400"/>
                </a:lnTo>
                <a:lnTo>
                  <a:pt x="1147318" y="7188200"/>
                </a:lnTo>
                <a:lnTo>
                  <a:pt x="1222447" y="7239000"/>
                </a:lnTo>
                <a:lnTo>
                  <a:pt x="1260680" y="7251700"/>
                </a:lnTo>
                <a:lnTo>
                  <a:pt x="1299349" y="7277100"/>
                </a:lnTo>
                <a:lnTo>
                  <a:pt x="1377966" y="7327900"/>
                </a:lnTo>
                <a:lnTo>
                  <a:pt x="1417899" y="7340600"/>
                </a:lnTo>
                <a:lnTo>
                  <a:pt x="1498979" y="7391400"/>
                </a:lnTo>
                <a:lnTo>
                  <a:pt x="1581628" y="7416800"/>
                </a:lnTo>
                <a:lnTo>
                  <a:pt x="1623523" y="7442200"/>
                </a:lnTo>
                <a:lnTo>
                  <a:pt x="1708417" y="7467600"/>
                </a:lnTo>
                <a:lnTo>
                  <a:pt x="1751402" y="7493000"/>
                </a:lnTo>
                <a:lnTo>
                  <a:pt x="2061648" y="7581900"/>
                </a:lnTo>
                <a:lnTo>
                  <a:pt x="2107218" y="7581900"/>
                </a:lnTo>
                <a:lnTo>
                  <a:pt x="2199221" y="7607300"/>
                </a:lnTo>
                <a:lnTo>
                  <a:pt x="2245641" y="7607300"/>
                </a:lnTo>
                <a:lnTo>
                  <a:pt x="2292328" y="7620000"/>
                </a:lnTo>
                <a:lnTo>
                  <a:pt x="2339278" y="7620000"/>
                </a:lnTo>
                <a:lnTo>
                  <a:pt x="2386481" y="7632700"/>
                </a:lnTo>
                <a:lnTo>
                  <a:pt x="7863236" y="7632700"/>
                </a:lnTo>
                <a:lnTo>
                  <a:pt x="7908494" y="7620000"/>
                </a:lnTo>
                <a:lnTo>
                  <a:pt x="7953427" y="7594600"/>
                </a:lnTo>
                <a:lnTo>
                  <a:pt x="8129739" y="7543800"/>
                </a:lnTo>
                <a:lnTo>
                  <a:pt x="8172922" y="7518400"/>
                </a:lnTo>
                <a:lnTo>
                  <a:pt x="8258158" y="7493000"/>
                </a:lnTo>
                <a:lnTo>
                  <a:pt x="8341833" y="7442200"/>
                </a:lnTo>
                <a:lnTo>
                  <a:pt x="8383066" y="7429500"/>
                </a:lnTo>
                <a:lnTo>
                  <a:pt x="8464281" y="7378700"/>
                </a:lnTo>
                <a:lnTo>
                  <a:pt x="8504247" y="7366000"/>
                </a:lnTo>
                <a:lnTo>
                  <a:pt x="8582856" y="7315200"/>
                </a:lnTo>
                <a:lnTo>
                  <a:pt x="8659648" y="7264400"/>
                </a:lnTo>
                <a:lnTo>
                  <a:pt x="8734559" y="7213600"/>
                </a:lnTo>
                <a:lnTo>
                  <a:pt x="8771289" y="7188200"/>
                </a:lnTo>
                <a:lnTo>
                  <a:pt x="8807524" y="7150100"/>
                </a:lnTo>
                <a:lnTo>
                  <a:pt x="8843257" y="7124700"/>
                </a:lnTo>
                <a:lnTo>
                  <a:pt x="8878479" y="7099300"/>
                </a:lnTo>
                <a:lnTo>
                  <a:pt x="8913183" y="7073900"/>
                </a:lnTo>
                <a:lnTo>
                  <a:pt x="8947361" y="7035800"/>
                </a:lnTo>
                <a:lnTo>
                  <a:pt x="8981003" y="7010400"/>
                </a:lnTo>
                <a:lnTo>
                  <a:pt x="9014103" y="6972300"/>
                </a:lnTo>
                <a:lnTo>
                  <a:pt x="9046653" y="6946900"/>
                </a:lnTo>
                <a:lnTo>
                  <a:pt x="9078644" y="6908800"/>
                </a:lnTo>
                <a:lnTo>
                  <a:pt x="9110068" y="6883400"/>
                </a:lnTo>
                <a:lnTo>
                  <a:pt x="9140917" y="6845300"/>
                </a:lnTo>
                <a:lnTo>
                  <a:pt x="9171184" y="6807200"/>
                </a:lnTo>
                <a:lnTo>
                  <a:pt x="9200860" y="6769100"/>
                </a:lnTo>
                <a:lnTo>
                  <a:pt x="9229937" y="6743700"/>
                </a:lnTo>
                <a:lnTo>
                  <a:pt x="9258407" y="6705600"/>
                </a:lnTo>
                <a:lnTo>
                  <a:pt x="9286263" y="6667500"/>
                </a:lnTo>
                <a:lnTo>
                  <a:pt x="9313495" y="6629400"/>
                </a:lnTo>
                <a:lnTo>
                  <a:pt x="9340097" y="6591300"/>
                </a:lnTo>
                <a:lnTo>
                  <a:pt x="9366060" y="6553200"/>
                </a:lnTo>
                <a:lnTo>
                  <a:pt x="9391376" y="6515100"/>
                </a:lnTo>
                <a:lnTo>
                  <a:pt x="9416036" y="6477000"/>
                </a:lnTo>
                <a:lnTo>
                  <a:pt x="9440034" y="6438900"/>
                </a:lnTo>
                <a:lnTo>
                  <a:pt x="9463361" y="6400800"/>
                </a:lnTo>
                <a:lnTo>
                  <a:pt x="9486008" y="6362700"/>
                </a:lnTo>
                <a:lnTo>
                  <a:pt x="9507969" y="6324600"/>
                </a:lnTo>
                <a:lnTo>
                  <a:pt x="9529234" y="6273800"/>
                </a:lnTo>
                <a:lnTo>
                  <a:pt x="9549796" y="6235700"/>
                </a:lnTo>
                <a:lnTo>
                  <a:pt x="9569647" y="6197600"/>
                </a:lnTo>
                <a:lnTo>
                  <a:pt x="9588779" y="6146800"/>
                </a:lnTo>
                <a:lnTo>
                  <a:pt x="9607184" y="6108700"/>
                </a:lnTo>
                <a:lnTo>
                  <a:pt x="9624853" y="6070600"/>
                </a:lnTo>
                <a:lnTo>
                  <a:pt x="9641779" y="6019800"/>
                </a:lnTo>
                <a:lnTo>
                  <a:pt x="9657954" y="5981700"/>
                </a:lnTo>
                <a:lnTo>
                  <a:pt x="9673369" y="5930900"/>
                </a:lnTo>
                <a:lnTo>
                  <a:pt x="9688017" y="5892800"/>
                </a:lnTo>
                <a:lnTo>
                  <a:pt x="9701889" y="5842000"/>
                </a:lnTo>
                <a:lnTo>
                  <a:pt x="9714978" y="5803900"/>
                </a:lnTo>
                <a:lnTo>
                  <a:pt x="9727276" y="5753100"/>
                </a:lnTo>
                <a:lnTo>
                  <a:pt x="9738774" y="5715000"/>
                </a:lnTo>
                <a:lnTo>
                  <a:pt x="9749464" y="5664200"/>
                </a:lnTo>
                <a:lnTo>
                  <a:pt x="9759339" y="5613400"/>
                </a:lnTo>
                <a:lnTo>
                  <a:pt x="9768391" y="5575300"/>
                </a:lnTo>
                <a:lnTo>
                  <a:pt x="9776611" y="5524500"/>
                </a:lnTo>
                <a:lnTo>
                  <a:pt x="9783991" y="5473700"/>
                </a:lnTo>
                <a:lnTo>
                  <a:pt x="9790523" y="5422900"/>
                </a:lnTo>
                <a:lnTo>
                  <a:pt x="9796200" y="5384800"/>
                </a:lnTo>
                <a:lnTo>
                  <a:pt x="9801013" y="5334000"/>
                </a:lnTo>
                <a:lnTo>
                  <a:pt x="9804954" y="5283200"/>
                </a:lnTo>
                <a:lnTo>
                  <a:pt x="9808016" y="5232400"/>
                </a:lnTo>
                <a:lnTo>
                  <a:pt x="9810190" y="5181600"/>
                </a:lnTo>
                <a:lnTo>
                  <a:pt x="9811468" y="5130800"/>
                </a:lnTo>
                <a:lnTo>
                  <a:pt x="9811785" y="5092700"/>
                </a:lnTo>
                <a:lnTo>
                  <a:pt x="9811130" y="5041900"/>
                </a:lnTo>
                <a:lnTo>
                  <a:pt x="9809560" y="4991100"/>
                </a:lnTo>
                <a:lnTo>
                  <a:pt x="9807134" y="4940300"/>
                </a:lnTo>
                <a:lnTo>
                  <a:pt x="9803908" y="4889500"/>
                </a:lnTo>
                <a:lnTo>
                  <a:pt x="9876419" y="571500"/>
                </a:lnTo>
                <a:lnTo>
                  <a:pt x="9876732" y="533400"/>
                </a:lnTo>
                <a:lnTo>
                  <a:pt x="9876732" y="520700"/>
                </a:lnTo>
                <a:lnTo>
                  <a:pt x="9876302" y="469900"/>
                </a:lnTo>
                <a:lnTo>
                  <a:pt x="9874952" y="419100"/>
                </a:lnTo>
                <a:lnTo>
                  <a:pt x="9872752" y="381000"/>
                </a:lnTo>
                <a:lnTo>
                  <a:pt x="9869708" y="330200"/>
                </a:lnTo>
                <a:lnTo>
                  <a:pt x="9865828" y="279400"/>
                </a:lnTo>
                <a:lnTo>
                  <a:pt x="9861119" y="241300"/>
                </a:lnTo>
                <a:lnTo>
                  <a:pt x="9855588" y="190500"/>
                </a:lnTo>
                <a:lnTo>
                  <a:pt x="9849242" y="139700"/>
                </a:lnTo>
                <a:lnTo>
                  <a:pt x="9842089" y="101600"/>
                </a:lnTo>
                <a:lnTo>
                  <a:pt x="9834137" y="50800"/>
                </a:lnTo>
                <a:lnTo>
                  <a:pt x="9825391" y="0"/>
                </a:lnTo>
                <a:close/>
              </a:path>
              <a:path w="9876790" h="7708900">
                <a:moveTo>
                  <a:pt x="2617451" y="2387600"/>
                </a:moveTo>
                <a:lnTo>
                  <a:pt x="2569486" y="2400300"/>
                </a:lnTo>
                <a:lnTo>
                  <a:pt x="2379736" y="2400300"/>
                </a:lnTo>
                <a:lnTo>
                  <a:pt x="2332864" y="2413000"/>
                </a:lnTo>
                <a:lnTo>
                  <a:pt x="2286233" y="2413000"/>
                </a:lnTo>
                <a:lnTo>
                  <a:pt x="2239851" y="2425700"/>
                </a:lnTo>
                <a:lnTo>
                  <a:pt x="4601228" y="2425700"/>
                </a:lnTo>
                <a:lnTo>
                  <a:pt x="2665612" y="2400300"/>
                </a:lnTo>
                <a:lnTo>
                  <a:pt x="2617451" y="2387600"/>
                </a:lnTo>
                <a:close/>
              </a:path>
            </a:pathLst>
          </a:custGeom>
          <a:solidFill>
            <a:srgbClr val="971B67">
              <a:alpha val="29998"/>
            </a:srgbClr>
          </a:solidFill>
        </p:spPr>
        <p:txBody>
          <a:bodyPr wrap="square" lIns="0" tIns="0" rIns="0" bIns="0" rtlCol="0"/>
          <a:lstStyle/>
          <a:p>
            <a:endParaRPr dirty="0"/>
          </a:p>
        </p:txBody>
      </p:sp>
      <p:sp>
        <p:nvSpPr>
          <p:cNvPr id="4" name="object 4"/>
          <p:cNvSpPr/>
          <p:nvPr/>
        </p:nvSpPr>
        <p:spPr>
          <a:xfrm>
            <a:off x="16502115" y="9423796"/>
            <a:ext cx="2324536" cy="1270746"/>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15586825" y="8678861"/>
            <a:ext cx="4049395" cy="498475"/>
          </a:xfrm>
          <a:prstGeom prst="rect">
            <a:avLst/>
          </a:prstGeom>
        </p:spPr>
        <p:txBody>
          <a:bodyPr vert="horz" wrap="square" lIns="0" tIns="12700" rIns="0" bIns="0" rtlCol="0">
            <a:spAutoFit/>
          </a:bodyPr>
          <a:lstStyle/>
          <a:p>
            <a:pPr marL="12700">
              <a:lnSpc>
                <a:spcPct val="100000"/>
              </a:lnSpc>
              <a:spcBef>
                <a:spcPts val="100"/>
              </a:spcBef>
            </a:pPr>
            <a:r>
              <a:rPr sz="3100" b="1" i="1" spc="-5" dirty="0">
                <a:latin typeface="Century Gothic"/>
                <a:cs typeface="Century Gothic"/>
              </a:rPr>
              <a:t>In </a:t>
            </a:r>
            <a:r>
              <a:rPr sz="3100" b="1" i="1" spc="-50" dirty="0">
                <a:latin typeface="Century Gothic"/>
                <a:cs typeface="Century Gothic"/>
              </a:rPr>
              <a:t>collaborazione</a:t>
            </a:r>
            <a:r>
              <a:rPr sz="3100" b="1" i="1" spc="-145" dirty="0">
                <a:latin typeface="Century Gothic"/>
                <a:cs typeface="Century Gothic"/>
              </a:rPr>
              <a:t> </a:t>
            </a:r>
            <a:r>
              <a:rPr sz="3100" b="1" i="1" spc="-140" dirty="0">
                <a:latin typeface="Century Gothic"/>
                <a:cs typeface="Century Gothic"/>
              </a:rPr>
              <a:t>con</a:t>
            </a:r>
            <a:endParaRPr sz="3100">
              <a:latin typeface="Century Gothic"/>
              <a:cs typeface="Century Gothic"/>
            </a:endParaRPr>
          </a:p>
        </p:txBody>
      </p:sp>
      <p:sp>
        <p:nvSpPr>
          <p:cNvPr id="6" name="object 6"/>
          <p:cNvSpPr txBox="1"/>
          <p:nvPr/>
        </p:nvSpPr>
        <p:spPr>
          <a:xfrm>
            <a:off x="717296" y="1617218"/>
            <a:ext cx="6242685" cy="3544945"/>
          </a:xfrm>
          <a:prstGeom prst="rect">
            <a:avLst/>
          </a:prstGeom>
        </p:spPr>
        <p:txBody>
          <a:bodyPr vert="horz" wrap="square" lIns="0" tIns="12700" rIns="0" bIns="0" rtlCol="0">
            <a:spAutoFit/>
          </a:bodyPr>
          <a:lstStyle/>
          <a:p>
            <a:pPr marL="12700" marR="5080">
              <a:lnSpc>
                <a:spcPct val="142200"/>
              </a:lnSpc>
              <a:spcBef>
                <a:spcPts val="100"/>
              </a:spcBef>
            </a:pPr>
            <a:r>
              <a:rPr sz="3300" b="1" spc="-65" dirty="0">
                <a:latin typeface="Lucida Sans"/>
                <a:cs typeface="Lucida Sans"/>
                <a:hlinkClick r:id="rId3"/>
              </a:rPr>
              <a:t>bac</a:t>
            </a:r>
            <a:r>
              <a:rPr sz="3300" b="1" spc="-65" dirty="0">
                <a:latin typeface="Lucida Sans"/>
                <a:cs typeface="Lucida Sans"/>
                <a:hlinkClick r:id="rId4"/>
              </a:rPr>
              <a:t>ci@telosmanagement.it </a:t>
            </a:r>
            <a:r>
              <a:rPr sz="3300" b="1" spc="-65" dirty="0">
                <a:latin typeface="Lucida Sans"/>
                <a:cs typeface="Lucida Sans"/>
              </a:rPr>
              <a:t> </a:t>
            </a:r>
            <a:r>
              <a:rPr sz="3300" b="1" spc="-75" dirty="0">
                <a:latin typeface="Lucida Sans"/>
                <a:cs typeface="Lucida Sans"/>
                <a:hlinkClick r:id="rId5"/>
              </a:rPr>
              <a:t>pestelli@telosmanagement.it </a:t>
            </a:r>
            <a:r>
              <a:rPr sz="3300" b="1" spc="-75" dirty="0">
                <a:latin typeface="Lucida Sans"/>
                <a:cs typeface="Lucida Sans"/>
              </a:rPr>
              <a:t> </a:t>
            </a:r>
            <a:r>
              <a:rPr sz="3300" b="1" spc="-145" dirty="0">
                <a:latin typeface="Lucida Sans"/>
                <a:cs typeface="Lucida Sans"/>
                <a:hlinkClick r:id="rId6"/>
              </a:rPr>
              <a:t>na</a:t>
            </a:r>
            <a:r>
              <a:rPr sz="3300" b="1" spc="-135" dirty="0">
                <a:latin typeface="Lucida Sans"/>
                <a:cs typeface="Lucida Sans"/>
                <a:hlinkClick r:id="rId6"/>
              </a:rPr>
              <a:t>r</a:t>
            </a:r>
            <a:r>
              <a:rPr sz="3300" b="1" spc="-80" dirty="0">
                <a:latin typeface="Lucida Sans"/>
                <a:cs typeface="Lucida Sans"/>
                <a:hlinkClick r:id="rId7"/>
              </a:rPr>
              <a:t>diello@telosmanagement.it </a:t>
            </a:r>
            <a:r>
              <a:rPr sz="3300" b="1" spc="-50" dirty="0">
                <a:latin typeface="Lucida Sans"/>
                <a:cs typeface="Lucida Sans"/>
              </a:rPr>
              <a:t> </a:t>
            </a:r>
            <a:r>
              <a:rPr sz="3300" b="1" spc="-85" dirty="0">
                <a:latin typeface="Lucida Sans"/>
                <a:cs typeface="Lucida Sans"/>
                <a:hlinkClick r:id="rId8"/>
              </a:rPr>
              <a:t>mancini@telosmanagement.it</a:t>
            </a:r>
            <a:endParaRPr lang="it-IT" sz="3300" b="1" spc="-85" dirty="0">
              <a:latin typeface="Lucida Sans"/>
              <a:cs typeface="Lucida Sans"/>
            </a:endParaRPr>
          </a:p>
          <a:p>
            <a:pPr marL="12700" marR="5080">
              <a:lnSpc>
                <a:spcPct val="142200"/>
              </a:lnSpc>
              <a:spcBef>
                <a:spcPts val="100"/>
              </a:spcBef>
            </a:pPr>
            <a:r>
              <a:rPr lang="it-IT" sz="3300" b="1" u="sng" spc="-85" dirty="0">
                <a:latin typeface="Lucida Sans"/>
                <a:cs typeface="Lucida Sans"/>
              </a:rPr>
              <a:t>tucci@telosmanagement.it</a:t>
            </a:r>
            <a:endParaRPr sz="3300" u="sng" dirty="0">
              <a:latin typeface="Lucida Sans"/>
              <a:cs typeface="Lucida Sans"/>
            </a:endParaRPr>
          </a:p>
        </p:txBody>
      </p:sp>
      <p:sp>
        <p:nvSpPr>
          <p:cNvPr id="7" name="object 7"/>
          <p:cNvSpPr txBox="1"/>
          <p:nvPr/>
        </p:nvSpPr>
        <p:spPr>
          <a:xfrm>
            <a:off x="717296" y="9298754"/>
            <a:ext cx="6588125" cy="1469390"/>
          </a:xfrm>
          <a:prstGeom prst="rect">
            <a:avLst/>
          </a:prstGeom>
        </p:spPr>
        <p:txBody>
          <a:bodyPr vert="horz" wrap="square" lIns="0" tIns="11430" rIns="0" bIns="0" rtlCol="0">
            <a:spAutoFit/>
          </a:bodyPr>
          <a:lstStyle/>
          <a:p>
            <a:pPr marL="12700" marR="5080">
              <a:lnSpc>
                <a:spcPct val="111700"/>
              </a:lnSpc>
              <a:spcBef>
                <a:spcPts val="90"/>
              </a:spcBef>
            </a:pPr>
            <a:r>
              <a:rPr sz="2900" b="1" spc="50" dirty="0">
                <a:latin typeface="Lucida Sans"/>
                <a:cs typeface="Lucida Sans"/>
              </a:rPr>
              <a:t>Sede </a:t>
            </a:r>
            <a:r>
              <a:rPr sz="2900" b="1" spc="-55" dirty="0">
                <a:latin typeface="Lucida Sans"/>
                <a:cs typeface="Lucida Sans"/>
              </a:rPr>
              <a:t>legale </a:t>
            </a:r>
            <a:r>
              <a:rPr sz="2900" spc="-25" dirty="0">
                <a:latin typeface="Lucida Sans"/>
                <a:cs typeface="Lucida Sans"/>
              </a:rPr>
              <a:t>Viale </a:t>
            </a:r>
            <a:r>
              <a:rPr sz="2900" spc="30" dirty="0">
                <a:latin typeface="Lucida Sans"/>
                <a:cs typeface="Lucida Sans"/>
              </a:rPr>
              <a:t>Europa </a:t>
            </a:r>
            <a:r>
              <a:rPr sz="2900" spc="-135" dirty="0">
                <a:latin typeface="Lucida Sans"/>
                <a:cs typeface="Lucida Sans"/>
              </a:rPr>
              <a:t>1 53100</a:t>
            </a:r>
            <a:r>
              <a:rPr sz="2900" spc="-660" dirty="0">
                <a:latin typeface="Lucida Sans"/>
                <a:cs typeface="Lucida Sans"/>
              </a:rPr>
              <a:t> </a:t>
            </a:r>
            <a:r>
              <a:rPr sz="2900" spc="-5" dirty="0">
                <a:latin typeface="Lucida Sans"/>
                <a:cs typeface="Lucida Sans"/>
              </a:rPr>
              <a:t>(SI)  </a:t>
            </a:r>
            <a:r>
              <a:rPr sz="2900" spc="5" dirty="0">
                <a:latin typeface="Lucida Sans"/>
                <a:cs typeface="Lucida Sans"/>
                <a:hlinkClick r:id="rId9"/>
              </a:rPr>
              <a:t>www.telosmanagement.it</a:t>
            </a:r>
            <a:endParaRPr sz="2900">
              <a:latin typeface="Lucida Sans"/>
              <a:cs typeface="Lucida Sans"/>
            </a:endParaRPr>
          </a:p>
          <a:p>
            <a:pPr marL="12700">
              <a:lnSpc>
                <a:spcPct val="100000"/>
              </a:lnSpc>
              <a:spcBef>
                <a:spcPts val="114"/>
              </a:spcBef>
            </a:pPr>
            <a:r>
              <a:rPr sz="2900" b="1" spc="-60" dirty="0">
                <a:latin typeface="Lucida Sans"/>
                <a:cs typeface="Lucida Sans"/>
              </a:rPr>
              <a:t>Tel. </a:t>
            </a:r>
            <a:r>
              <a:rPr sz="2900" spc="-120" dirty="0">
                <a:latin typeface="Lucida Sans"/>
                <a:cs typeface="Lucida Sans"/>
              </a:rPr>
              <a:t>(+39) </a:t>
            </a:r>
            <a:r>
              <a:rPr sz="2900" spc="-135" dirty="0">
                <a:latin typeface="Lucida Sans"/>
                <a:cs typeface="Lucida Sans"/>
              </a:rPr>
              <a:t>0577</a:t>
            </a:r>
            <a:r>
              <a:rPr sz="2900" spc="-225" dirty="0">
                <a:latin typeface="Lucida Sans"/>
                <a:cs typeface="Lucida Sans"/>
              </a:rPr>
              <a:t> </a:t>
            </a:r>
            <a:r>
              <a:rPr sz="2900" spc="-135" dirty="0">
                <a:latin typeface="Lucida Sans"/>
                <a:cs typeface="Lucida Sans"/>
              </a:rPr>
              <a:t>286031</a:t>
            </a:r>
            <a:endParaRPr sz="2900">
              <a:latin typeface="Lucida Sans"/>
              <a:cs typeface="Lucida Sans"/>
            </a:endParaRPr>
          </a:p>
        </p:txBody>
      </p:sp>
      <p:sp>
        <p:nvSpPr>
          <p:cNvPr id="8" name="object 8"/>
          <p:cNvSpPr txBox="1">
            <a:spLocks noGrp="1"/>
          </p:cNvSpPr>
          <p:nvPr>
            <p:ph type="title"/>
          </p:nvPr>
        </p:nvSpPr>
        <p:spPr>
          <a:xfrm>
            <a:off x="713038" y="771558"/>
            <a:ext cx="1679575" cy="528320"/>
          </a:xfrm>
          <a:prstGeom prst="rect">
            <a:avLst/>
          </a:prstGeom>
        </p:spPr>
        <p:txBody>
          <a:bodyPr vert="horz" wrap="square" lIns="0" tIns="12065" rIns="0" bIns="0" rtlCol="0">
            <a:spAutoFit/>
          </a:bodyPr>
          <a:lstStyle/>
          <a:p>
            <a:pPr marL="12700">
              <a:lnSpc>
                <a:spcPct val="100000"/>
              </a:lnSpc>
              <a:spcBef>
                <a:spcPts val="95"/>
              </a:spcBef>
            </a:pPr>
            <a:r>
              <a:rPr sz="3300" spc="-140" dirty="0">
                <a:solidFill>
                  <a:srgbClr val="01A9E6"/>
                </a:solidFill>
              </a:rPr>
              <a:t>C</a:t>
            </a:r>
            <a:r>
              <a:rPr sz="3300" spc="-75" dirty="0">
                <a:solidFill>
                  <a:srgbClr val="01A9E6"/>
                </a:solidFill>
              </a:rPr>
              <a:t>ont</a:t>
            </a:r>
            <a:r>
              <a:rPr sz="3300" spc="-95" dirty="0">
                <a:solidFill>
                  <a:srgbClr val="01A9E6"/>
                </a:solidFill>
              </a:rPr>
              <a:t>a</a:t>
            </a:r>
            <a:r>
              <a:rPr sz="3300" spc="-65" dirty="0">
                <a:solidFill>
                  <a:srgbClr val="01A9E6"/>
                </a:solidFill>
              </a:rPr>
              <a:t>tti</a:t>
            </a:r>
            <a:endParaRPr sz="3300"/>
          </a:p>
        </p:txBody>
      </p:sp>
      <p:sp>
        <p:nvSpPr>
          <p:cNvPr id="9" name="object 9"/>
          <p:cNvSpPr/>
          <p:nvPr/>
        </p:nvSpPr>
        <p:spPr>
          <a:xfrm>
            <a:off x="790298" y="8487092"/>
            <a:ext cx="1502475" cy="679135"/>
          </a:xfrm>
          <a:prstGeom prst="rect">
            <a:avLst/>
          </a:prstGeom>
          <a:blipFill>
            <a:blip r:embed="rId10" cstate="print"/>
            <a:stretch>
              <a:fillRect/>
            </a:stretch>
          </a:blipFill>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p:nvPr/>
        </p:nvSpPr>
        <p:spPr>
          <a:xfrm>
            <a:off x="17585537" y="0"/>
            <a:ext cx="2519045" cy="4947920"/>
          </a:xfrm>
          <a:custGeom>
            <a:avLst/>
            <a:gdLst/>
            <a:ahLst/>
            <a:cxnLst/>
            <a:rect l="l" t="t" r="r" b="b"/>
            <a:pathLst>
              <a:path w="2519044" h="4947920">
                <a:moveTo>
                  <a:pt x="2518562" y="0"/>
                </a:moveTo>
                <a:lnTo>
                  <a:pt x="922221" y="0"/>
                </a:lnTo>
                <a:lnTo>
                  <a:pt x="880312" y="15826"/>
                </a:lnTo>
                <a:lnTo>
                  <a:pt x="837567" y="33689"/>
                </a:lnTo>
                <a:lnTo>
                  <a:pt x="795578" y="52970"/>
                </a:lnTo>
                <a:lnTo>
                  <a:pt x="754373" y="73639"/>
                </a:lnTo>
                <a:lnTo>
                  <a:pt x="713985" y="95666"/>
                </a:lnTo>
                <a:lnTo>
                  <a:pt x="674443" y="119023"/>
                </a:lnTo>
                <a:lnTo>
                  <a:pt x="635778" y="143680"/>
                </a:lnTo>
                <a:lnTo>
                  <a:pt x="598021" y="169607"/>
                </a:lnTo>
                <a:lnTo>
                  <a:pt x="561201" y="196774"/>
                </a:lnTo>
                <a:lnTo>
                  <a:pt x="525351" y="225152"/>
                </a:lnTo>
                <a:lnTo>
                  <a:pt x="490499" y="254712"/>
                </a:lnTo>
                <a:lnTo>
                  <a:pt x="456678" y="285425"/>
                </a:lnTo>
                <a:lnTo>
                  <a:pt x="423917" y="317259"/>
                </a:lnTo>
                <a:lnTo>
                  <a:pt x="392246" y="350187"/>
                </a:lnTo>
                <a:lnTo>
                  <a:pt x="361697" y="384178"/>
                </a:lnTo>
                <a:lnTo>
                  <a:pt x="332300" y="419203"/>
                </a:lnTo>
                <a:lnTo>
                  <a:pt x="304086" y="455232"/>
                </a:lnTo>
                <a:lnTo>
                  <a:pt x="277085" y="492237"/>
                </a:lnTo>
                <a:lnTo>
                  <a:pt x="251328" y="530186"/>
                </a:lnTo>
                <a:lnTo>
                  <a:pt x="226844" y="569052"/>
                </a:lnTo>
                <a:lnTo>
                  <a:pt x="203666" y="608804"/>
                </a:lnTo>
                <a:lnTo>
                  <a:pt x="181823" y="649412"/>
                </a:lnTo>
                <a:lnTo>
                  <a:pt x="161346" y="690848"/>
                </a:lnTo>
                <a:lnTo>
                  <a:pt x="142265" y="733082"/>
                </a:lnTo>
                <a:lnTo>
                  <a:pt x="124612" y="776084"/>
                </a:lnTo>
                <a:lnTo>
                  <a:pt x="108416" y="819824"/>
                </a:lnTo>
                <a:lnTo>
                  <a:pt x="93708" y="864274"/>
                </a:lnTo>
                <a:lnTo>
                  <a:pt x="80519" y="909403"/>
                </a:lnTo>
                <a:lnTo>
                  <a:pt x="68879" y="955183"/>
                </a:lnTo>
                <a:lnTo>
                  <a:pt x="58819" y="1001582"/>
                </a:lnTo>
                <a:lnTo>
                  <a:pt x="50370" y="1048573"/>
                </a:lnTo>
                <a:lnTo>
                  <a:pt x="43561" y="1096126"/>
                </a:lnTo>
                <a:lnTo>
                  <a:pt x="38424" y="1144210"/>
                </a:lnTo>
                <a:lnTo>
                  <a:pt x="34989" y="1192797"/>
                </a:lnTo>
                <a:lnTo>
                  <a:pt x="33286" y="1241857"/>
                </a:lnTo>
                <a:lnTo>
                  <a:pt x="33157" y="1273255"/>
                </a:lnTo>
                <a:lnTo>
                  <a:pt x="33797" y="1304472"/>
                </a:lnTo>
                <a:lnTo>
                  <a:pt x="35148" y="1335513"/>
                </a:lnTo>
                <a:lnTo>
                  <a:pt x="37150" y="1366387"/>
                </a:lnTo>
                <a:lnTo>
                  <a:pt x="0" y="3581775"/>
                </a:lnTo>
                <a:lnTo>
                  <a:pt x="39" y="3629959"/>
                </a:lnTo>
                <a:lnTo>
                  <a:pt x="1763" y="3677743"/>
                </a:lnTo>
                <a:lnTo>
                  <a:pt x="5142" y="3725101"/>
                </a:lnTo>
                <a:lnTo>
                  <a:pt x="10150" y="3772002"/>
                </a:lnTo>
                <a:lnTo>
                  <a:pt x="16757" y="3818418"/>
                </a:lnTo>
                <a:lnTo>
                  <a:pt x="24936" y="3864319"/>
                </a:lnTo>
                <a:lnTo>
                  <a:pt x="34659" y="3909678"/>
                </a:lnTo>
                <a:lnTo>
                  <a:pt x="45898" y="3954466"/>
                </a:lnTo>
                <a:lnTo>
                  <a:pt x="58626" y="3998652"/>
                </a:lnTo>
                <a:lnTo>
                  <a:pt x="72813" y="4042209"/>
                </a:lnTo>
                <a:lnTo>
                  <a:pt x="88433" y="4085108"/>
                </a:lnTo>
                <a:lnTo>
                  <a:pt x="105458" y="4127319"/>
                </a:lnTo>
                <a:lnTo>
                  <a:pt x="123859" y="4168814"/>
                </a:lnTo>
                <a:lnTo>
                  <a:pt x="143608" y="4209564"/>
                </a:lnTo>
                <a:lnTo>
                  <a:pt x="164678" y="4249540"/>
                </a:lnTo>
                <a:lnTo>
                  <a:pt x="187041" y="4288713"/>
                </a:lnTo>
                <a:lnTo>
                  <a:pt x="210690" y="4327087"/>
                </a:lnTo>
                <a:lnTo>
                  <a:pt x="235590" y="4364614"/>
                </a:lnTo>
                <a:lnTo>
                  <a:pt x="261693" y="4401240"/>
                </a:lnTo>
                <a:lnTo>
                  <a:pt x="288973" y="4436936"/>
                </a:lnTo>
                <a:lnTo>
                  <a:pt x="317267" y="4471524"/>
                </a:lnTo>
                <a:lnTo>
                  <a:pt x="346800" y="4505273"/>
                </a:lnTo>
                <a:lnTo>
                  <a:pt x="377429" y="4538017"/>
                </a:lnTo>
                <a:lnTo>
                  <a:pt x="409128" y="4569727"/>
                </a:lnTo>
                <a:lnTo>
                  <a:pt x="441868" y="4600375"/>
                </a:lnTo>
                <a:lnTo>
                  <a:pt x="475739" y="4630027"/>
                </a:lnTo>
                <a:lnTo>
                  <a:pt x="510450" y="4658434"/>
                </a:lnTo>
                <a:lnTo>
                  <a:pt x="546109" y="4685688"/>
                </a:lnTo>
                <a:lnTo>
                  <a:pt x="582687" y="4711761"/>
                </a:lnTo>
                <a:lnTo>
                  <a:pt x="620209" y="4736657"/>
                </a:lnTo>
                <a:lnTo>
                  <a:pt x="658611" y="4760321"/>
                </a:lnTo>
                <a:lnTo>
                  <a:pt x="697858" y="4782720"/>
                </a:lnTo>
                <a:lnTo>
                  <a:pt x="737923" y="4803824"/>
                </a:lnTo>
                <a:lnTo>
                  <a:pt x="778777" y="4823606"/>
                </a:lnTo>
                <a:lnTo>
                  <a:pt x="820394" y="4842036"/>
                </a:lnTo>
                <a:lnTo>
                  <a:pt x="862745" y="4859086"/>
                </a:lnTo>
                <a:lnTo>
                  <a:pt x="905802" y="4874726"/>
                </a:lnTo>
                <a:lnTo>
                  <a:pt x="949537" y="4888928"/>
                </a:lnTo>
                <a:lnTo>
                  <a:pt x="993923" y="4901662"/>
                </a:lnTo>
                <a:lnTo>
                  <a:pt x="1038931" y="4912900"/>
                </a:lnTo>
                <a:lnTo>
                  <a:pt x="1084533" y="4922614"/>
                </a:lnTo>
                <a:lnTo>
                  <a:pt x="1130702" y="4930773"/>
                </a:lnTo>
                <a:lnTo>
                  <a:pt x="1177409" y="4937350"/>
                </a:lnTo>
                <a:lnTo>
                  <a:pt x="1224627" y="4942315"/>
                </a:lnTo>
                <a:lnTo>
                  <a:pt x="1272327" y="4945639"/>
                </a:lnTo>
                <a:lnTo>
                  <a:pt x="1320483" y="4947294"/>
                </a:lnTo>
                <a:lnTo>
                  <a:pt x="1368667" y="4947254"/>
                </a:lnTo>
                <a:lnTo>
                  <a:pt x="1416452" y="4945531"/>
                </a:lnTo>
                <a:lnTo>
                  <a:pt x="1463810" y="4942151"/>
                </a:lnTo>
                <a:lnTo>
                  <a:pt x="1510711" y="4937144"/>
                </a:lnTo>
                <a:lnTo>
                  <a:pt x="1557128" y="4930537"/>
                </a:lnTo>
                <a:lnTo>
                  <a:pt x="1603030" y="4922358"/>
                </a:lnTo>
                <a:lnTo>
                  <a:pt x="1648389" y="4912635"/>
                </a:lnTo>
                <a:lnTo>
                  <a:pt x="1693177" y="4901395"/>
                </a:lnTo>
                <a:lnTo>
                  <a:pt x="1737364" y="4888668"/>
                </a:lnTo>
                <a:lnTo>
                  <a:pt x="1780921" y="4874480"/>
                </a:lnTo>
                <a:lnTo>
                  <a:pt x="1823820" y="4858860"/>
                </a:lnTo>
                <a:lnTo>
                  <a:pt x="1866031" y="4841836"/>
                </a:lnTo>
                <a:lnTo>
                  <a:pt x="1907526" y="4823435"/>
                </a:lnTo>
                <a:lnTo>
                  <a:pt x="1948276" y="4803685"/>
                </a:lnTo>
                <a:lnTo>
                  <a:pt x="1988252" y="4782615"/>
                </a:lnTo>
                <a:lnTo>
                  <a:pt x="2027425" y="4760253"/>
                </a:lnTo>
                <a:lnTo>
                  <a:pt x="2065767" y="4736625"/>
                </a:lnTo>
                <a:lnTo>
                  <a:pt x="2103252" y="4711758"/>
                </a:lnTo>
                <a:lnTo>
                  <a:pt x="2139888" y="4685651"/>
                </a:lnTo>
                <a:lnTo>
                  <a:pt x="2175595" y="4658365"/>
                </a:lnTo>
                <a:lnTo>
                  <a:pt x="2210347" y="4629930"/>
                </a:lnTo>
                <a:lnTo>
                  <a:pt x="2243986" y="4600495"/>
                </a:lnTo>
                <a:lnTo>
                  <a:pt x="2276730" y="4569866"/>
                </a:lnTo>
                <a:lnTo>
                  <a:pt x="2308440" y="4538167"/>
                </a:lnTo>
                <a:lnTo>
                  <a:pt x="2339087" y="4505427"/>
                </a:lnTo>
                <a:lnTo>
                  <a:pt x="2368766" y="4471524"/>
                </a:lnTo>
                <a:lnTo>
                  <a:pt x="2397183" y="4436799"/>
                </a:lnTo>
                <a:lnTo>
                  <a:pt x="2424445" y="4401126"/>
                </a:lnTo>
                <a:lnTo>
                  <a:pt x="2450523" y="4364535"/>
                </a:lnTo>
                <a:lnTo>
                  <a:pt x="2475391" y="4327054"/>
                </a:lnTo>
                <a:lnTo>
                  <a:pt x="2499034" y="4288686"/>
                </a:lnTo>
                <a:lnTo>
                  <a:pt x="2518562" y="4254469"/>
                </a:lnTo>
                <a:lnTo>
                  <a:pt x="2518562" y="0"/>
                </a:lnTo>
                <a:close/>
              </a:path>
            </a:pathLst>
          </a:custGeom>
          <a:solidFill>
            <a:srgbClr val="01A9E6">
              <a:alpha val="29998"/>
            </a:srgbClr>
          </a:solidFill>
          <a:ln>
            <a:solidFill>
              <a:srgbClr val="B3E5F8"/>
            </a:solidFill>
          </a:ln>
        </p:spPr>
        <p:txBody>
          <a:bodyPr wrap="square" lIns="0" tIns="0" rIns="0" bIns="0" rtlCol="0"/>
          <a:lstStyle/>
          <a:p>
            <a:endParaRPr dirty="0"/>
          </a:p>
        </p:txBody>
      </p:sp>
      <p:sp>
        <p:nvSpPr>
          <p:cNvPr id="7" name="object 7"/>
          <p:cNvSpPr/>
          <p:nvPr/>
        </p:nvSpPr>
        <p:spPr>
          <a:xfrm>
            <a:off x="15129476" y="0"/>
            <a:ext cx="4975225" cy="2491740"/>
          </a:xfrm>
          <a:custGeom>
            <a:avLst/>
            <a:gdLst/>
            <a:ahLst/>
            <a:cxnLst/>
            <a:rect l="l" t="t" r="r" b="b"/>
            <a:pathLst>
              <a:path w="4975225" h="2491740">
                <a:moveTo>
                  <a:pt x="4974623" y="0"/>
                </a:moveTo>
                <a:lnTo>
                  <a:pt x="583748" y="0"/>
                </a:lnTo>
                <a:lnTo>
                  <a:pt x="582764" y="652"/>
                </a:lnTo>
                <a:lnTo>
                  <a:pt x="546173" y="26725"/>
                </a:lnTo>
                <a:lnTo>
                  <a:pt x="510500" y="53980"/>
                </a:lnTo>
                <a:lnTo>
                  <a:pt x="475775" y="82387"/>
                </a:lnTo>
                <a:lnTo>
                  <a:pt x="442026" y="111920"/>
                </a:lnTo>
                <a:lnTo>
                  <a:pt x="409282" y="142549"/>
                </a:lnTo>
                <a:lnTo>
                  <a:pt x="377571" y="174248"/>
                </a:lnTo>
                <a:lnTo>
                  <a:pt x="346924" y="206988"/>
                </a:lnTo>
                <a:lnTo>
                  <a:pt x="317368" y="240742"/>
                </a:lnTo>
                <a:lnTo>
                  <a:pt x="288934" y="275481"/>
                </a:lnTo>
                <a:lnTo>
                  <a:pt x="261648" y="311177"/>
                </a:lnTo>
                <a:lnTo>
                  <a:pt x="235541" y="347803"/>
                </a:lnTo>
                <a:lnTo>
                  <a:pt x="210641" y="385330"/>
                </a:lnTo>
                <a:lnTo>
                  <a:pt x="186977" y="423732"/>
                </a:lnTo>
                <a:lnTo>
                  <a:pt x="164579" y="462979"/>
                </a:lnTo>
                <a:lnTo>
                  <a:pt x="143474" y="503043"/>
                </a:lnTo>
                <a:lnTo>
                  <a:pt x="123692" y="543898"/>
                </a:lnTo>
                <a:lnTo>
                  <a:pt x="105262" y="585515"/>
                </a:lnTo>
                <a:lnTo>
                  <a:pt x="88212" y="627866"/>
                </a:lnTo>
                <a:lnTo>
                  <a:pt x="72572" y="670922"/>
                </a:lnTo>
                <a:lnTo>
                  <a:pt x="58370" y="714657"/>
                </a:lnTo>
                <a:lnTo>
                  <a:pt x="45635" y="759042"/>
                </a:lnTo>
                <a:lnTo>
                  <a:pt x="34396" y="804050"/>
                </a:lnTo>
                <a:lnTo>
                  <a:pt x="24683" y="849652"/>
                </a:lnTo>
                <a:lnTo>
                  <a:pt x="16523" y="895820"/>
                </a:lnTo>
                <a:lnTo>
                  <a:pt x="9946" y="942527"/>
                </a:lnTo>
                <a:lnTo>
                  <a:pt x="4980" y="989744"/>
                </a:lnTo>
                <a:lnTo>
                  <a:pt x="1655" y="1037444"/>
                </a:lnTo>
                <a:lnTo>
                  <a:pt x="0" y="1085599"/>
                </a:lnTo>
                <a:lnTo>
                  <a:pt x="39" y="1133783"/>
                </a:lnTo>
                <a:lnTo>
                  <a:pt x="1763" y="1181568"/>
                </a:lnTo>
                <a:lnTo>
                  <a:pt x="5142" y="1228926"/>
                </a:lnTo>
                <a:lnTo>
                  <a:pt x="10150" y="1275828"/>
                </a:lnTo>
                <a:lnTo>
                  <a:pt x="16757" y="1322244"/>
                </a:lnTo>
                <a:lnTo>
                  <a:pt x="24936" y="1368146"/>
                </a:lnTo>
                <a:lnTo>
                  <a:pt x="34660" y="1413506"/>
                </a:lnTo>
                <a:lnTo>
                  <a:pt x="45899" y="1458293"/>
                </a:lnTo>
                <a:lnTo>
                  <a:pt x="58627" y="1502480"/>
                </a:lnTo>
                <a:lnTo>
                  <a:pt x="72815" y="1546037"/>
                </a:lnTo>
                <a:lnTo>
                  <a:pt x="88435" y="1588936"/>
                </a:lnTo>
                <a:lnTo>
                  <a:pt x="105460" y="1631147"/>
                </a:lnTo>
                <a:lnTo>
                  <a:pt x="123861" y="1672643"/>
                </a:lnTo>
                <a:lnTo>
                  <a:pt x="143610" y="1713393"/>
                </a:lnTo>
                <a:lnTo>
                  <a:pt x="164681" y="1753369"/>
                </a:lnTo>
                <a:lnTo>
                  <a:pt x="187044" y="1792542"/>
                </a:lnTo>
                <a:lnTo>
                  <a:pt x="210671" y="1830883"/>
                </a:lnTo>
                <a:lnTo>
                  <a:pt x="235536" y="1868364"/>
                </a:lnTo>
                <a:lnTo>
                  <a:pt x="261609" y="1904955"/>
                </a:lnTo>
                <a:lnTo>
                  <a:pt x="288864" y="1940627"/>
                </a:lnTo>
                <a:lnTo>
                  <a:pt x="317271" y="1975353"/>
                </a:lnTo>
                <a:lnTo>
                  <a:pt x="346803" y="2009102"/>
                </a:lnTo>
                <a:lnTo>
                  <a:pt x="377433" y="2041846"/>
                </a:lnTo>
                <a:lnTo>
                  <a:pt x="409132" y="2073556"/>
                </a:lnTo>
                <a:lnTo>
                  <a:pt x="441872" y="2104204"/>
                </a:lnTo>
                <a:lnTo>
                  <a:pt x="475625" y="2133759"/>
                </a:lnTo>
                <a:lnTo>
                  <a:pt x="510364" y="2162194"/>
                </a:lnTo>
                <a:lnTo>
                  <a:pt x="546061" y="2189480"/>
                </a:lnTo>
                <a:lnTo>
                  <a:pt x="582687" y="2215587"/>
                </a:lnTo>
                <a:lnTo>
                  <a:pt x="620214" y="2240487"/>
                </a:lnTo>
                <a:lnTo>
                  <a:pt x="658615" y="2264150"/>
                </a:lnTo>
                <a:lnTo>
                  <a:pt x="697862" y="2286549"/>
                </a:lnTo>
                <a:lnTo>
                  <a:pt x="737927" y="2307654"/>
                </a:lnTo>
                <a:lnTo>
                  <a:pt x="778782" y="2327436"/>
                </a:lnTo>
                <a:lnTo>
                  <a:pt x="820399" y="2345866"/>
                </a:lnTo>
                <a:lnTo>
                  <a:pt x="862749" y="2362916"/>
                </a:lnTo>
                <a:lnTo>
                  <a:pt x="905806" y="2378556"/>
                </a:lnTo>
                <a:lnTo>
                  <a:pt x="949541" y="2392758"/>
                </a:lnTo>
                <a:lnTo>
                  <a:pt x="993926" y="2405493"/>
                </a:lnTo>
                <a:lnTo>
                  <a:pt x="1038934" y="2416731"/>
                </a:lnTo>
                <a:lnTo>
                  <a:pt x="1084536" y="2426445"/>
                </a:lnTo>
                <a:lnTo>
                  <a:pt x="1130704" y="2434605"/>
                </a:lnTo>
                <a:lnTo>
                  <a:pt x="1177411" y="2441182"/>
                </a:lnTo>
                <a:lnTo>
                  <a:pt x="1224628" y="2446148"/>
                </a:lnTo>
                <a:lnTo>
                  <a:pt x="1272328" y="2449473"/>
                </a:lnTo>
                <a:lnTo>
                  <a:pt x="1320483" y="2451128"/>
                </a:lnTo>
                <a:lnTo>
                  <a:pt x="3621429" y="2489713"/>
                </a:lnTo>
                <a:lnTo>
                  <a:pt x="3646709" y="2490902"/>
                </a:lnTo>
                <a:lnTo>
                  <a:pt x="3655176" y="2491137"/>
                </a:lnTo>
                <a:lnTo>
                  <a:pt x="3707607" y="2491003"/>
                </a:lnTo>
                <a:lnTo>
                  <a:pt x="3759550" y="2488870"/>
                </a:lnTo>
                <a:lnTo>
                  <a:pt x="3810983" y="2484782"/>
                </a:lnTo>
                <a:lnTo>
                  <a:pt x="3861871" y="2478782"/>
                </a:lnTo>
                <a:lnTo>
                  <a:pt x="3909044" y="2471671"/>
                </a:lnTo>
                <a:lnTo>
                  <a:pt x="3955675" y="2462936"/>
                </a:lnTo>
                <a:lnTo>
                  <a:pt x="4001735" y="2452605"/>
                </a:lnTo>
                <a:lnTo>
                  <a:pt x="4047192" y="2440710"/>
                </a:lnTo>
                <a:lnTo>
                  <a:pt x="4092018" y="2427278"/>
                </a:lnTo>
                <a:lnTo>
                  <a:pt x="4136180" y="2412340"/>
                </a:lnTo>
                <a:lnTo>
                  <a:pt x="4179649" y="2395925"/>
                </a:lnTo>
                <a:lnTo>
                  <a:pt x="4222393" y="2378063"/>
                </a:lnTo>
                <a:lnTo>
                  <a:pt x="4264383" y="2358782"/>
                </a:lnTo>
                <a:lnTo>
                  <a:pt x="4305587" y="2338114"/>
                </a:lnTo>
                <a:lnTo>
                  <a:pt x="4345975" y="2316087"/>
                </a:lnTo>
                <a:lnTo>
                  <a:pt x="4385517" y="2292730"/>
                </a:lnTo>
                <a:lnTo>
                  <a:pt x="4424182" y="2268074"/>
                </a:lnTo>
                <a:lnTo>
                  <a:pt x="4461939" y="2242148"/>
                </a:lnTo>
                <a:lnTo>
                  <a:pt x="4498759" y="2214981"/>
                </a:lnTo>
                <a:lnTo>
                  <a:pt x="4534609" y="2186602"/>
                </a:lnTo>
                <a:lnTo>
                  <a:pt x="4569461" y="2157043"/>
                </a:lnTo>
                <a:lnTo>
                  <a:pt x="4603282" y="2126331"/>
                </a:lnTo>
                <a:lnTo>
                  <a:pt x="4636044" y="2094496"/>
                </a:lnTo>
                <a:lnTo>
                  <a:pt x="4667714" y="2061569"/>
                </a:lnTo>
                <a:lnTo>
                  <a:pt x="4698263" y="2027578"/>
                </a:lnTo>
                <a:lnTo>
                  <a:pt x="4727660" y="1992553"/>
                </a:lnTo>
                <a:lnTo>
                  <a:pt x="4755874" y="1956524"/>
                </a:lnTo>
                <a:lnTo>
                  <a:pt x="4782875" y="1919520"/>
                </a:lnTo>
                <a:lnTo>
                  <a:pt x="4808633" y="1881570"/>
                </a:lnTo>
                <a:lnTo>
                  <a:pt x="4833116" y="1842705"/>
                </a:lnTo>
                <a:lnTo>
                  <a:pt x="4856294" y="1802953"/>
                </a:lnTo>
                <a:lnTo>
                  <a:pt x="4878137" y="1762344"/>
                </a:lnTo>
                <a:lnTo>
                  <a:pt x="4898614" y="1720909"/>
                </a:lnTo>
                <a:lnTo>
                  <a:pt x="4917695" y="1678675"/>
                </a:lnTo>
                <a:lnTo>
                  <a:pt x="4935348" y="1635673"/>
                </a:lnTo>
                <a:lnTo>
                  <a:pt x="4951544" y="1591933"/>
                </a:lnTo>
                <a:lnTo>
                  <a:pt x="4966252" y="1547483"/>
                </a:lnTo>
                <a:lnTo>
                  <a:pt x="4974623" y="1518839"/>
                </a:lnTo>
                <a:lnTo>
                  <a:pt x="4974623" y="0"/>
                </a:lnTo>
                <a:close/>
              </a:path>
            </a:pathLst>
          </a:custGeom>
          <a:solidFill>
            <a:srgbClr val="971B67">
              <a:alpha val="29998"/>
            </a:srgbClr>
          </a:solidFill>
        </p:spPr>
        <p:txBody>
          <a:bodyPr wrap="square" lIns="0" tIns="0" rIns="0" bIns="0" rtlCol="0"/>
          <a:lstStyle/>
          <a:p>
            <a:endParaRPr/>
          </a:p>
        </p:txBody>
      </p:sp>
      <p:sp>
        <p:nvSpPr>
          <p:cNvPr id="8" name="object 8"/>
          <p:cNvSpPr/>
          <p:nvPr/>
        </p:nvSpPr>
        <p:spPr>
          <a:xfrm>
            <a:off x="18745502" y="10380269"/>
            <a:ext cx="349612" cy="93984"/>
          </a:xfrm>
          <a:prstGeom prst="rect">
            <a:avLst/>
          </a:prstGeom>
          <a:blipFill>
            <a:blip r:embed="rId2" cstate="print"/>
            <a:stretch>
              <a:fillRect/>
            </a:stretch>
          </a:blipFill>
        </p:spPr>
        <p:txBody>
          <a:bodyPr wrap="square" lIns="0" tIns="0" rIns="0" bIns="0" rtlCol="0"/>
          <a:lstStyle/>
          <a:p>
            <a:endParaRPr/>
          </a:p>
        </p:txBody>
      </p:sp>
      <p:sp>
        <p:nvSpPr>
          <p:cNvPr id="9" name="object 9"/>
          <p:cNvSpPr/>
          <p:nvPr/>
        </p:nvSpPr>
        <p:spPr>
          <a:xfrm>
            <a:off x="19153238" y="10379123"/>
            <a:ext cx="272504" cy="96803"/>
          </a:xfrm>
          <a:prstGeom prst="rect">
            <a:avLst/>
          </a:prstGeom>
          <a:blipFill>
            <a:blip r:embed="rId3" cstate="print"/>
            <a:stretch>
              <a:fillRect/>
            </a:stretch>
          </a:blipFill>
        </p:spPr>
        <p:txBody>
          <a:bodyPr wrap="square" lIns="0" tIns="0" rIns="0" bIns="0" rtlCol="0"/>
          <a:lstStyle/>
          <a:p>
            <a:endParaRPr/>
          </a:p>
        </p:txBody>
      </p:sp>
      <p:sp>
        <p:nvSpPr>
          <p:cNvPr id="10" name="object 10"/>
          <p:cNvSpPr/>
          <p:nvPr/>
        </p:nvSpPr>
        <p:spPr>
          <a:xfrm>
            <a:off x="18745460" y="10549191"/>
            <a:ext cx="79375" cy="93980"/>
          </a:xfrm>
          <a:custGeom>
            <a:avLst/>
            <a:gdLst/>
            <a:ahLst/>
            <a:cxnLst/>
            <a:rect l="l" t="t" r="r" b="b"/>
            <a:pathLst>
              <a:path w="79375" h="93979">
                <a:moveTo>
                  <a:pt x="43349" y="0"/>
                </a:moveTo>
                <a:lnTo>
                  <a:pt x="0" y="0"/>
                </a:lnTo>
                <a:lnTo>
                  <a:pt x="0" y="93442"/>
                </a:lnTo>
                <a:lnTo>
                  <a:pt x="22449" y="93442"/>
                </a:lnTo>
                <a:lnTo>
                  <a:pt x="22449" y="63694"/>
                </a:lnTo>
                <a:lnTo>
                  <a:pt x="43349" y="63694"/>
                </a:lnTo>
                <a:lnTo>
                  <a:pt x="58212" y="61443"/>
                </a:lnTo>
                <a:lnTo>
                  <a:pt x="69432" y="55051"/>
                </a:lnTo>
                <a:lnTo>
                  <a:pt x="76521" y="45057"/>
                </a:lnTo>
                <a:lnTo>
                  <a:pt x="76790" y="43632"/>
                </a:lnTo>
                <a:lnTo>
                  <a:pt x="22449" y="43632"/>
                </a:lnTo>
                <a:lnTo>
                  <a:pt x="22449" y="20062"/>
                </a:lnTo>
                <a:lnTo>
                  <a:pt x="76752" y="20062"/>
                </a:lnTo>
                <a:lnTo>
                  <a:pt x="76521" y="18826"/>
                </a:lnTo>
                <a:lnTo>
                  <a:pt x="69432" y="8735"/>
                </a:lnTo>
                <a:lnTo>
                  <a:pt x="58212" y="2275"/>
                </a:lnTo>
                <a:lnTo>
                  <a:pt x="43349" y="0"/>
                </a:lnTo>
                <a:close/>
              </a:path>
              <a:path w="79375" h="93979">
                <a:moveTo>
                  <a:pt x="76752" y="20062"/>
                </a:moveTo>
                <a:lnTo>
                  <a:pt x="51076" y="20062"/>
                </a:lnTo>
                <a:lnTo>
                  <a:pt x="56260" y="23852"/>
                </a:lnTo>
                <a:lnTo>
                  <a:pt x="56260" y="39705"/>
                </a:lnTo>
                <a:lnTo>
                  <a:pt x="51076" y="43632"/>
                </a:lnTo>
                <a:lnTo>
                  <a:pt x="76790" y="43632"/>
                </a:lnTo>
                <a:lnTo>
                  <a:pt x="78992" y="31999"/>
                </a:lnTo>
                <a:lnTo>
                  <a:pt x="76752" y="20062"/>
                </a:lnTo>
                <a:close/>
              </a:path>
            </a:pathLst>
          </a:custGeom>
          <a:solidFill>
            <a:srgbClr val="000000"/>
          </a:solidFill>
        </p:spPr>
        <p:txBody>
          <a:bodyPr wrap="square" lIns="0" tIns="0" rIns="0" bIns="0" rtlCol="0"/>
          <a:lstStyle/>
          <a:p>
            <a:endParaRPr/>
          </a:p>
        </p:txBody>
      </p:sp>
      <p:sp>
        <p:nvSpPr>
          <p:cNvPr id="11" name="object 11"/>
          <p:cNvSpPr/>
          <p:nvPr/>
        </p:nvSpPr>
        <p:spPr>
          <a:xfrm>
            <a:off x="18837101"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12" name="object 12"/>
          <p:cNvSpPr/>
          <p:nvPr/>
        </p:nvSpPr>
        <p:spPr>
          <a:xfrm>
            <a:off x="18837101" y="10584212"/>
            <a:ext cx="83820" cy="19050"/>
          </a:xfrm>
          <a:custGeom>
            <a:avLst/>
            <a:gdLst/>
            <a:ahLst/>
            <a:cxnLst/>
            <a:rect l="l" t="t" r="r" b="b"/>
            <a:pathLst>
              <a:path w="83819" h="19050">
                <a:moveTo>
                  <a:pt x="0" y="19050"/>
                </a:moveTo>
                <a:lnTo>
                  <a:pt x="83337" y="19050"/>
                </a:lnTo>
                <a:lnTo>
                  <a:pt x="83337" y="0"/>
                </a:lnTo>
                <a:lnTo>
                  <a:pt x="0" y="0"/>
                </a:lnTo>
                <a:lnTo>
                  <a:pt x="0" y="19050"/>
                </a:lnTo>
                <a:close/>
              </a:path>
            </a:pathLst>
          </a:custGeom>
          <a:solidFill>
            <a:srgbClr val="000000"/>
          </a:solidFill>
        </p:spPr>
        <p:txBody>
          <a:bodyPr wrap="square" lIns="0" tIns="0" rIns="0" bIns="0" rtlCol="0"/>
          <a:lstStyle/>
          <a:p>
            <a:endParaRPr/>
          </a:p>
        </p:txBody>
      </p:sp>
      <p:sp>
        <p:nvSpPr>
          <p:cNvPr id="13" name="object 13"/>
          <p:cNvSpPr/>
          <p:nvPr/>
        </p:nvSpPr>
        <p:spPr>
          <a:xfrm>
            <a:off x="18837101"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14" name="object 14"/>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15" name="object 15"/>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16" name="object 16"/>
          <p:cNvSpPr/>
          <p:nvPr/>
        </p:nvSpPr>
        <p:spPr>
          <a:xfrm>
            <a:off x="18930680" y="10549194"/>
            <a:ext cx="96520" cy="93980"/>
          </a:xfrm>
          <a:custGeom>
            <a:avLst/>
            <a:gdLst/>
            <a:ahLst/>
            <a:cxnLst/>
            <a:rect l="l" t="t" r="r" b="b"/>
            <a:pathLst>
              <a:path w="96519" h="93979">
                <a:moveTo>
                  <a:pt x="61443" y="0"/>
                </a:moveTo>
                <a:lnTo>
                  <a:pt x="34648" y="0"/>
                </a:lnTo>
                <a:lnTo>
                  <a:pt x="0" y="93442"/>
                </a:lnTo>
                <a:lnTo>
                  <a:pt x="24407" y="93442"/>
                </a:lnTo>
                <a:lnTo>
                  <a:pt x="30857" y="73516"/>
                </a:lnTo>
                <a:lnTo>
                  <a:pt x="88595" y="73516"/>
                </a:lnTo>
                <a:lnTo>
                  <a:pt x="81963" y="55558"/>
                </a:lnTo>
                <a:lnTo>
                  <a:pt x="35915" y="55558"/>
                </a:lnTo>
                <a:lnTo>
                  <a:pt x="47694" y="18659"/>
                </a:lnTo>
                <a:lnTo>
                  <a:pt x="68334" y="18659"/>
                </a:lnTo>
                <a:lnTo>
                  <a:pt x="61443" y="0"/>
                </a:lnTo>
                <a:close/>
              </a:path>
              <a:path w="96519" h="93979">
                <a:moveTo>
                  <a:pt x="88595" y="73516"/>
                </a:moveTo>
                <a:lnTo>
                  <a:pt x="64532" y="73516"/>
                </a:lnTo>
                <a:lnTo>
                  <a:pt x="70992" y="93442"/>
                </a:lnTo>
                <a:lnTo>
                  <a:pt x="95955" y="93442"/>
                </a:lnTo>
                <a:lnTo>
                  <a:pt x="88595" y="73516"/>
                </a:lnTo>
                <a:close/>
              </a:path>
              <a:path w="96519" h="93979">
                <a:moveTo>
                  <a:pt x="68334" y="18659"/>
                </a:moveTo>
                <a:lnTo>
                  <a:pt x="47694" y="18659"/>
                </a:lnTo>
                <a:lnTo>
                  <a:pt x="59338" y="55558"/>
                </a:lnTo>
                <a:lnTo>
                  <a:pt x="81963" y="55558"/>
                </a:lnTo>
                <a:lnTo>
                  <a:pt x="68334" y="18659"/>
                </a:lnTo>
                <a:close/>
              </a:path>
            </a:pathLst>
          </a:custGeom>
          <a:solidFill>
            <a:srgbClr val="000000"/>
          </a:solidFill>
        </p:spPr>
        <p:txBody>
          <a:bodyPr wrap="square" lIns="0" tIns="0" rIns="0" bIns="0" rtlCol="0"/>
          <a:lstStyle/>
          <a:p>
            <a:endParaRPr/>
          </a:p>
        </p:txBody>
      </p:sp>
      <p:sp>
        <p:nvSpPr>
          <p:cNvPr id="17" name="object 17"/>
          <p:cNvSpPr/>
          <p:nvPr/>
        </p:nvSpPr>
        <p:spPr>
          <a:xfrm>
            <a:off x="19036865" y="10549191"/>
            <a:ext cx="81915" cy="93980"/>
          </a:xfrm>
          <a:custGeom>
            <a:avLst/>
            <a:gdLst/>
            <a:ahLst/>
            <a:cxnLst/>
            <a:rect l="l" t="t" r="r" b="b"/>
            <a:pathLst>
              <a:path w="81915" h="93979">
                <a:moveTo>
                  <a:pt x="43914" y="0"/>
                </a:moveTo>
                <a:lnTo>
                  <a:pt x="0" y="0"/>
                </a:lnTo>
                <a:lnTo>
                  <a:pt x="0" y="93442"/>
                </a:lnTo>
                <a:lnTo>
                  <a:pt x="22449" y="93442"/>
                </a:lnTo>
                <a:lnTo>
                  <a:pt x="22449" y="61034"/>
                </a:lnTo>
                <a:lnTo>
                  <a:pt x="63977" y="61034"/>
                </a:lnTo>
                <a:lnTo>
                  <a:pt x="61600" y="56678"/>
                </a:lnTo>
                <a:lnTo>
                  <a:pt x="67984" y="52705"/>
                </a:lnTo>
                <a:lnTo>
                  <a:pt x="73555" y="46892"/>
                </a:lnTo>
                <a:lnTo>
                  <a:pt x="75450" y="43213"/>
                </a:lnTo>
                <a:lnTo>
                  <a:pt x="22449" y="43213"/>
                </a:lnTo>
                <a:lnTo>
                  <a:pt x="22449" y="20062"/>
                </a:lnTo>
                <a:lnTo>
                  <a:pt x="77194" y="20062"/>
                </a:lnTo>
                <a:lnTo>
                  <a:pt x="76767" y="17762"/>
                </a:lnTo>
                <a:lnTo>
                  <a:pt x="70135" y="8351"/>
                </a:lnTo>
                <a:lnTo>
                  <a:pt x="59162" y="2202"/>
                </a:lnTo>
                <a:lnTo>
                  <a:pt x="43914" y="0"/>
                </a:lnTo>
                <a:close/>
              </a:path>
              <a:path w="81915" h="93979">
                <a:moveTo>
                  <a:pt x="63977" y="61034"/>
                </a:moveTo>
                <a:lnTo>
                  <a:pt x="39841" y="61034"/>
                </a:lnTo>
                <a:lnTo>
                  <a:pt x="56678" y="93442"/>
                </a:lnTo>
                <a:lnTo>
                  <a:pt x="81662" y="93442"/>
                </a:lnTo>
                <a:lnTo>
                  <a:pt x="63977" y="61034"/>
                </a:lnTo>
                <a:close/>
              </a:path>
              <a:path w="81915" h="93979">
                <a:moveTo>
                  <a:pt x="77194" y="20062"/>
                </a:moveTo>
                <a:lnTo>
                  <a:pt x="50647" y="20062"/>
                </a:lnTo>
                <a:lnTo>
                  <a:pt x="56260" y="24135"/>
                </a:lnTo>
                <a:lnTo>
                  <a:pt x="56260" y="38867"/>
                </a:lnTo>
                <a:lnTo>
                  <a:pt x="50794" y="43213"/>
                </a:lnTo>
                <a:lnTo>
                  <a:pt x="75450" y="43213"/>
                </a:lnTo>
                <a:lnTo>
                  <a:pt x="77496" y="39240"/>
                </a:lnTo>
                <a:lnTo>
                  <a:pt x="78992" y="29747"/>
                </a:lnTo>
                <a:lnTo>
                  <a:pt x="77194" y="20062"/>
                </a:lnTo>
                <a:close/>
              </a:path>
            </a:pathLst>
          </a:custGeom>
          <a:solidFill>
            <a:srgbClr val="000000"/>
          </a:solidFill>
        </p:spPr>
        <p:txBody>
          <a:bodyPr wrap="square" lIns="0" tIns="0" rIns="0" bIns="0" rtlCol="0"/>
          <a:lstStyle/>
          <a:p>
            <a:endParaRPr/>
          </a:p>
        </p:txBody>
      </p:sp>
      <p:sp>
        <p:nvSpPr>
          <p:cNvPr id="18" name="object 18"/>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55" y="93442"/>
                </a:lnTo>
                <a:lnTo>
                  <a:pt x="71233"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33"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19" name="object 19"/>
          <p:cNvSpPr/>
          <p:nvPr/>
        </p:nvSpPr>
        <p:spPr>
          <a:xfrm>
            <a:off x="19249194" y="10549194"/>
            <a:ext cx="96520" cy="93980"/>
          </a:xfrm>
          <a:custGeom>
            <a:avLst/>
            <a:gdLst/>
            <a:ahLst/>
            <a:cxnLst/>
            <a:rect l="l" t="t" r="r" b="b"/>
            <a:pathLst>
              <a:path w="96519" h="93979">
                <a:moveTo>
                  <a:pt x="61453" y="0"/>
                </a:moveTo>
                <a:lnTo>
                  <a:pt x="34658" y="0"/>
                </a:lnTo>
                <a:lnTo>
                  <a:pt x="0" y="93442"/>
                </a:lnTo>
                <a:lnTo>
                  <a:pt x="24418" y="93442"/>
                </a:lnTo>
                <a:lnTo>
                  <a:pt x="3086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0992"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20" name="object 20"/>
          <p:cNvSpPr/>
          <p:nvPr/>
        </p:nvSpPr>
        <p:spPr>
          <a:xfrm>
            <a:off x="18745460" y="10715898"/>
            <a:ext cx="469032" cy="96804"/>
          </a:xfrm>
          <a:prstGeom prst="rect">
            <a:avLst/>
          </a:prstGeom>
          <a:blipFill>
            <a:blip r:embed="rId4" cstate="print"/>
            <a:stretch>
              <a:fillRect/>
            </a:stretch>
          </a:blipFill>
        </p:spPr>
        <p:txBody>
          <a:bodyPr wrap="square" lIns="0" tIns="0" rIns="0" bIns="0" rtlCol="0"/>
          <a:lstStyle/>
          <a:p>
            <a:endParaRPr/>
          </a:p>
        </p:txBody>
      </p:sp>
      <p:sp>
        <p:nvSpPr>
          <p:cNvPr id="21" name="object 21"/>
          <p:cNvSpPr/>
          <p:nvPr/>
        </p:nvSpPr>
        <p:spPr>
          <a:xfrm>
            <a:off x="19233822" y="10717583"/>
            <a:ext cx="290504" cy="93433"/>
          </a:xfrm>
          <a:prstGeom prst="rect">
            <a:avLst/>
          </a:prstGeom>
          <a:blipFill>
            <a:blip r:embed="rId5" cstate="print"/>
            <a:stretch>
              <a:fillRect/>
            </a:stretch>
          </a:blipFill>
        </p:spPr>
        <p:txBody>
          <a:bodyPr wrap="square" lIns="0" tIns="0" rIns="0" bIns="0" rtlCol="0"/>
          <a:lstStyle/>
          <a:p>
            <a:endParaRPr/>
          </a:p>
        </p:txBody>
      </p:sp>
      <p:sp>
        <p:nvSpPr>
          <p:cNvPr id="22" name="object 22"/>
          <p:cNvSpPr/>
          <p:nvPr/>
        </p:nvSpPr>
        <p:spPr>
          <a:xfrm>
            <a:off x="19544641" y="10717583"/>
            <a:ext cx="266316" cy="93433"/>
          </a:xfrm>
          <a:prstGeom prst="rect">
            <a:avLst/>
          </a:prstGeom>
          <a:blipFill>
            <a:blip r:embed="rId6" cstate="print"/>
            <a:stretch>
              <a:fillRect/>
            </a:stretch>
          </a:blipFill>
        </p:spPr>
        <p:txBody>
          <a:bodyPr wrap="square" lIns="0" tIns="0" rIns="0" bIns="0" rtlCol="0"/>
          <a:lstStyle/>
          <a:p>
            <a:endParaRPr/>
          </a:p>
        </p:txBody>
      </p:sp>
      <p:sp>
        <p:nvSpPr>
          <p:cNvPr id="23" name="object 23"/>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24" name="object 24"/>
          <p:cNvSpPr/>
          <p:nvPr/>
        </p:nvSpPr>
        <p:spPr>
          <a:xfrm>
            <a:off x="17832754" y="10529316"/>
            <a:ext cx="497840" cy="494665"/>
          </a:xfrm>
          <a:custGeom>
            <a:avLst/>
            <a:gdLst/>
            <a:ahLst/>
            <a:cxnLst/>
            <a:rect l="l" t="t" r="r" b="b"/>
            <a:pathLst>
              <a:path w="497840" h="494665">
                <a:moveTo>
                  <a:pt x="131294" y="0"/>
                </a:moveTo>
                <a:lnTo>
                  <a:pt x="73209" y="15700"/>
                </a:lnTo>
                <a:lnTo>
                  <a:pt x="37066" y="44033"/>
                </a:lnTo>
                <a:lnTo>
                  <a:pt x="12673" y="83210"/>
                </a:lnTo>
                <a:lnTo>
                  <a:pt x="3266" y="130100"/>
                </a:lnTo>
                <a:lnTo>
                  <a:pt x="3204" y="134226"/>
                </a:lnTo>
                <a:lnTo>
                  <a:pt x="3356" y="138393"/>
                </a:lnTo>
                <a:lnTo>
                  <a:pt x="3654" y="142351"/>
                </a:lnTo>
                <a:lnTo>
                  <a:pt x="0" y="360282"/>
                </a:lnTo>
                <a:lnTo>
                  <a:pt x="6034" y="402157"/>
                </a:lnTo>
                <a:lnTo>
                  <a:pt x="24180" y="438740"/>
                </a:lnTo>
                <a:lnTo>
                  <a:pt x="52299" y="467819"/>
                </a:lnTo>
                <a:lnTo>
                  <a:pt x="88253" y="487181"/>
                </a:lnTo>
                <a:lnTo>
                  <a:pt x="129901" y="494613"/>
                </a:lnTo>
                <a:lnTo>
                  <a:pt x="171775" y="488579"/>
                </a:lnTo>
                <a:lnTo>
                  <a:pt x="208357" y="470433"/>
                </a:lnTo>
                <a:lnTo>
                  <a:pt x="237434" y="442315"/>
                </a:lnTo>
                <a:lnTo>
                  <a:pt x="256797" y="406365"/>
                </a:lnTo>
                <a:lnTo>
                  <a:pt x="264232" y="364721"/>
                </a:lnTo>
                <a:lnTo>
                  <a:pt x="265876" y="266662"/>
                </a:lnTo>
                <a:lnTo>
                  <a:pt x="374760" y="266662"/>
                </a:lnTo>
                <a:lnTo>
                  <a:pt x="441893" y="244107"/>
                </a:lnTo>
                <a:lnTo>
                  <a:pt x="470973" y="215988"/>
                </a:lnTo>
                <a:lnTo>
                  <a:pt x="490338" y="180037"/>
                </a:lnTo>
                <a:lnTo>
                  <a:pt x="497775" y="138393"/>
                </a:lnTo>
                <a:lnTo>
                  <a:pt x="491740" y="96518"/>
                </a:lnTo>
                <a:lnTo>
                  <a:pt x="473592" y="59934"/>
                </a:lnTo>
                <a:lnTo>
                  <a:pt x="445471" y="30853"/>
                </a:lnTo>
                <a:lnTo>
                  <a:pt x="409518" y="11488"/>
                </a:lnTo>
                <a:lnTo>
                  <a:pt x="367873" y="4052"/>
                </a:lnTo>
                <a:lnTo>
                  <a:pt x="141514" y="251"/>
                </a:lnTo>
                <a:lnTo>
                  <a:pt x="140404" y="209"/>
                </a:lnTo>
                <a:lnTo>
                  <a:pt x="139304" y="136"/>
                </a:lnTo>
                <a:lnTo>
                  <a:pt x="131294" y="0"/>
                </a:lnTo>
                <a:close/>
              </a:path>
              <a:path w="497840" h="494665">
                <a:moveTo>
                  <a:pt x="374760" y="266662"/>
                </a:moveTo>
                <a:lnTo>
                  <a:pt x="265876" y="266662"/>
                </a:lnTo>
                <a:lnTo>
                  <a:pt x="363433" y="268295"/>
                </a:lnTo>
                <a:lnTo>
                  <a:pt x="374760" y="266662"/>
                </a:lnTo>
                <a:close/>
              </a:path>
            </a:pathLst>
          </a:custGeom>
          <a:solidFill>
            <a:srgbClr val="01A9E6">
              <a:alpha val="79998"/>
            </a:srgbClr>
          </a:solidFill>
        </p:spPr>
        <p:txBody>
          <a:bodyPr wrap="square" lIns="0" tIns="0" rIns="0" bIns="0" rtlCol="0"/>
          <a:lstStyle/>
          <a:p>
            <a:endParaRPr/>
          </a:p>
        </p:txBody>
      </p:sp>
      <p:sp>
        <p:nvSpPr>
          <p:cNvPr id="25" name="object 25"/>
          <p:cNvSpPr/>
          <p:nvPr/>
        </p:nvSpPr>
        <p:spPr>
          <a:xfrm>
            <a:off x="17591098" y="10287809"/>
            <a:ext cx="497840" cy="494665"/>
          </a:xfrm>
          <a:custGeom>
            <a:avLst/>
            <a:gdLst/>
            <a:ahLst/>
            <a:cxnLst/>
            <a:rect l="l" t="t" r="r" b="b"/>
            <a:pathLst>
              <a:path w="497840" h="494665">
                <a:moveTo>
                  <a:pt x="134330" y="226328"/>
                </a:moveTo>
                <a:lnTo>
                  <a:pt x="92461" y="232363"/>
                </a:lnTo>
                <a:lnTo>
                  <a:pt x="55880" y="250511"/>
                </a:lnTo>
                <a:lnTo>
                  <a:pt x="26800" y="278632"/>
                </a:lnTo>
                <a:lnTo>
                  <a:pt x="7436" y="314585"/>
                </a:lnTo>
                <a:lnTo>
                  <a:pt x="0" y="356229"/>
                </a:lnTo>
                <a:lnTo>
                  <a:pt x="6034" y="398103"/>
                </a:lnTo>
                <a:lnTo>
                  <a:pt x="24180" y="434686"/>
                </a:lnTo>
                <a:lnTo>
                  <a:pt x="52299" y="463765"/>
                </a:lnTo>
                <a:lnTo>
                  <a:pt x="88253" y="483130"/>
                </a:lnTo>
                <a:lnTo>
                  <a:pt x="129901" y="490571"/>
                </a:lnTo>
                <a:lnTo>
                  <a:pt x="356250" y="494361"/>
                </a:lnTo>
                <a:lnTo>
                  <a:pt x="358460" y="494487"/>
                </a:lnTo>
                <a:lnTo>
                  <a:pt x="424564" y="478918"/>
                </a:lnTo>
                <a:lnTo>
                  <a:pt x="460703" y="450585"/>
                </a:lnTo>
                <a:lnTo>
                  <a:pt x="485093" y="411411"/>
                </a:lnTo>
                <a:lnTo>
                  <a:pt x="494498" y="364522"/>
                </a:lnTo>
                <a:lnTo>
                  <a:pt x="494571" y="360397"/>
                </a:lnTo>
                <a:lnTo>
                  <a:pt x="494418" y="356229"/>
                </a:lnTo>
                <a:lnTo>
                  <a:pt x="494121" y="352271"/>
                </a:lnTo>
                <a:lnTo>
                  <a:pt x="496205" y="227961"/>
                </a:lnTo>
                <a:lnTo>
                  <a:pt x="231888" y="227961"/>
                </a:lnTo>
                <a:lnTo>
                  <a:pt x="134330" y="226328"/>
                </a:lnTo>
                <a:close/>
              </a:path>
              <a:path w="497840" h="494665">
                <a:moveTo>
                  <a:pt x="367873" y="0"/>
                </a:moveTo>
                <a:lnTo>
                  <a:pt x="325998" y="6038"/>
                </a:lnTo>
                <a:lnTo>
                  <a:pt x="289414" y="24184"/>
                </a:lnTo>
                <a:lnTo>
                  <a:pt x="260333" y="52302"/>
                </a:lnTo>
                <a:lnTo>
                  <a:pt x="240968" y="88254"/>
                </a:lnTo>
                <a:lnTo>
                  <a:pt x="233532" y="129901"/>
                </a:lnTo>
                <a:lnTo>
                  <a:pt x="231888" y="227961"/>
                </a:lnTo>
                <a:lnTo>
                  <a:pt x="496205" y="227961"/>
                </a:lnTo>
                <a:lnTo>
                  <a:pt x="497775" y="134341"/>
                </a:lnTo>
                <a:lnTo>
                  <a:pt x="491741" y="92466"/>
                </a:lnTo>
                <a:lnTo>
                  <a:pt x="473595" y="55882"/>
                </a:lnTo>
                <a:lnTo>
                  <a:pt x="445475" y="26801"/>
                </a:lnTo>
                <a:lnTo>
                  <a:pt x="409522" y="7436"/>
                </a:lnTo>
                <a:lnTo>
                  <a:pt x="367873" y="0"/>
                </a:lnTo>
                <a:close/>
              </a:path>
            </a:pathLst>
          </a:custGeom>
          <a:solidFill>
            <a:srgbClr val="971B67">
              <a:alpha val="79998"/>
            </a:srgbClr>
          </a:solidFill>
        </p:spPr>
        <p:txBody>
          <a:bodyPr wrap="square" lIns="0" tIns="0" rIns="0" bIns="0" rtlCol="0"/>
          <a:lstStyle/>
          <a:p>
            <a:endParaRPr/>
          </a:p>
        </p:txBody>
      </p:sp>
      <p:sp>
        <p:nvSpPr>
          <p:cNvPr id="26" name="object 26"/>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sp>
        <p:nvSpPr>
          <p:cNvPr id="27" name="object 27"/>
          <p:cNvSpPr txBox="1">
            <a:spLocks noGrp="1"/>
          </p:cNvSpPr>
          <p:nvPr>
            <p:ph type="title"/>
          </p:nvPr>
        </p:nvSpPr>
        <p:spPr>
          <a:xfrm>
            <a:off x="898062" y="0"/>
            <a:ext cx="3667588"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rPr>
              <a:t>1</a:t>
            </a:r>
            <a:r>
              <a:rPr lang="it-IT" sz="3850" spc="-140" dirty="0"/>
              <a:t>Gli Obiettivi </a:t>
            </a:r>
            <a:endParaRPr sz="3850" dirty="0"/>
          </a:p>
        </p:txBody>
      </p:sp>
      <p:sp>
        <p:nvSpPr>
          <p:cNvPr id="30" name="object 5">
            <a:extLst>
              <a:ext uri="{FF2B5EF4-FFF2-40B4-BE49-F238E27FC236}">
                <a16:creationId xmlns:a16="http://schemas.microsoft.com/office/drawing/2014/main" id="{FDCBEFEA-0929-483C-8FB9-67DD2651541E}"/>
              </a:ext>
            </a:extLst>
          </p:cNvPr>
          <p:cNvSpPr txBox="1"/>
          <p:nvPr/>
        </p:nvSpPr>
        <p:spPr>
          <a:xfrm>
            <a:off x="1875577" y="3668369"/>
            <a:ext cx="11028136" cy="7278275"/>
          </a:xfrm>
          <a:prstGeom prst="rect">
            <a:avLst/>
          </a:prstGeom>
        </p:spPr>
        <p:txBody>
          <a:bodyPr vert="horz" wrap="square" lIns="0" tIns="12065" rIns="0" bIns="0" rtlCol="0">
            <a:spAutoFit/>
          </a:bodyPr>
          <a:lstStyle/>
          <a:p>
            <a:pPr marL="12700" algn="just">
              <a:lnSpc>
                <a:spcPct val="100000"/>
              </a:lnSpc>
              <a:spcBef>
                <a:spcPts val="95"/>
              </a:spcBef>
            </a:pPr>
            <a:r>
              <a:rPr lang="it-IT" sz="2800" b="1" spc="-70" dirty="0">
                <a:solidFill>
                  <a:srgbClr val="01A9E6"/>
                </a:solidFill>
                <a:latin typeface="Lucida Sans"/>
                <a:cs typeface="Lucida Sans"/>
              </a:rPr>
              <a:t>Generare</a:t>
            </a:r>
            <a:r>
              <a:rPr lang="it-IT" sz="2800" b="1" spc="-165" dirty="0">
                <a:solidFill>
                  <a:srgbClr val="01A9E6"/>
                </a:solidFill>
                <a:latin typeface="Lucida Sans"/>
                <a:cs typeface="Lucida Sans"/>
              </a:rPr>
              <a:t> </a:t>
            </a:r>
            <a:r>
              <a:rPr lang="it-IT" sz="2800" spc="-40" dirty="0">
                <a:latin typeface="Lucida Sans"/>
                <a:cs typeface="Lucida Sans"/>
              </a:rPr>
              <a:t>una</a:t>
            </a:r>
            <a:r>
              <a:rPr lang="it-IT" sz="2800" spc="-155" dirty="0">
                <a:latin typeface="Lucida Sans"/>
                <a:cs typeface="Lucida Sans"/>
              </a:rPr>
              <a:t> </a:t>
            </a:r>
            <a:r>
              <a:rPr lang="it-IT" sz="2800" spc="-5" dirty="0">
                <a:latin typeface="Lucida Sans"/>
                <a:cs typeface="Lucida Sans"/>
              </a:rPr>
              <a:t>oggettiva,</a:t>
            </a:r>
            <a:r>
              <a:rPr lang="it-IT" sz="2800" spc="-150" dirty="0">
                <a:latin typeface="Lucida Sans"/>
                <a:cs typeface="Lucida Sans"/>
              </a:rPr>
              <a:t> </a:t>
            </a:r>
            <a:r>
              <a:rPr lang="it-IT" sz="2800" spc="-30" dirty="0">
                <a:latin typeface="Lucida Sans"/>
                <a:cs typeface="Lucida Sans"/>
              </a:rPr>
              <a:t>condivisa</a:t>
            </a:r>
            <a:r>
              <a:rPr lang="it-IT" sz="2800" spc="-155" dirty="0">
                <a:latin typeface="Lucida Sans"/>
                <a:cs typeface="Lucida Sans"/>
              </a:rPr>
              <a:t> </a:t>
            </a:r>
            <a:r>
              <a:rPr lang="it-IT" sz="2800" spc="90" dirty="0">
                <a:latin typeface="Lucida Sans"/>
                <a:cs typeface="Lucida Sans"/>
              </a:rPr>
              <a:t>e</a:t>
            </a:r>
            <a:r>
              <a:rPr lang="it-IT" sz="2800" spc="-155" dirty="0">
                <a:latin typeface="Lucida Sans"/>
                <a:cs typeface="Lucida Sans"/>
              </a:rPr>
              <a:t> </a:t>
            </a:r>
            <a:r>
              <a:rPr lang="it-IT" sz="2800" spc="-5" dirty="0">
                <a:latin typeface="Lucida Sans"/>
                <a:cs typeface="Lucida Sans"/>
              </a:rPr>
              <a:t>diffusa</a:t>
            </a:r>
            <a:r>
              <a:rPr lang="it-IT" sz="2800" spc="-150" dirty="0">
                <a:latin typeface="Lucida Sans"/>
                <a:cs typeface="Lucida Sans"/>
              </a:rPr>
              <a:t> </a:t>
            </a:r>
            <a:r>
              <a:rPr lang="it-IT" sz="2800" spc="-25" dirty="0">
                <a:latin typeface="Lucida Sans"/>
                <a:cs typeface="Lucida Sans"/>
              </a:rPr>
              <a:t>consapevolezza</a:t>
            </a:r>
            <a:r>
              <a:rPr lang="it-IT" sz="2800" spc="-155" dirty="0">
                <a:latin typeface="Lucida Sans"/>
                <a:cs typeface="Lucida Sans"/>
              </a:rPr>
              <a:t> </a:t>
            </a:r>
            <a:r>
              <a:rPr lang="it-IT" sz="2800" spc="-10" dirty="0">
                <a:latin typeface="Lucida Sans"/>
                <a:cs typeface="Lucida Sans"/>
              </a:rPr>
              <a:t>circa</a:t>
            </a:r>
            <a:r>
              <a:rPr lang="it-IT" sz="2800" spc="-155" dirty="0">
                <a:latin typeface="Lucida Sans"/>
                <a:cs typeface="Lucida Sans"/>
              </a:rPr>
              <a:t> </a:t>
            </a:r>
            <a:r>
              <a:rPr lang="it-IT" sz="2800" spc="-55" dirty="0">
                <a:latin typeface="Lucida Sans"/>
                <a:cs typeface="Lucida Sans"/>
              </a:rPr>
              <a:t>la:</a:t>
            </a:r>
            <a:r>
              <a:rPr lang="it-IT" sz="2800" dirty="0">
                <a:latin typeface="Lucida Sans"/>
                <a:cs typeface="Lucida Sans"/>
              </a:rPr>
              <a:t> </a:t>
            </a:r>
          </a:p>
          <a:p>
            <a:pPr marL="927100" lvl="1" indent="-457200" algn="just">
              <a:spcBef>
                <a:spcPts val="95"/>
              </a:spcBef>
              <a:buFont typeface="Arial" panose="020B0604020202020204" pitchFamily="34" charset="0"/>
              <a:buChar char="•"/>
            </a:pPr>
            <a:r>
              <a:rPr lang="it-IT" sz="2800" spc="-45" dirty="0">
                <a:latin typeface="Lucida Sans" panose="020B0602030504020204" pitchFamily="34" charset="0"/>
                <a:cs typeface="Lucida Sans"/>
              </a:rPr>
              <a:t>dimensione</a:t>
            </a:r>
            <a:r>
              <a:rPr lang="it-IT" sz="2800" spc="-160" dirty="0">
                <a:latin typeface="Lucida Sans" panose="020B0602030504020204" pitchFamily="34" charset="0"/>
                <a:cs typeface="Lucida Sans"/>
              </a:rPr>
              <a:t> </a:t>
            </a:r>
            <a:r>
              <a:rPr lang="it-IT" sz="2800" spc="-15" dirty="0">
                <a:latin typeface="Lucida Sans" panose="020B0602030504020204" pitchFamily="34" charset="0"/>
                <a:cs typeface="Lucida Sans"/>
              </a:rPr>
              <a:t>delle</a:t>
            </a:r>
            <a:r>
              <a:rPr lang="it-IT" sz="2800" spc="-155" dirty="0">
                <a:latin typeface="Lucida Sans" panose="020B0602030504020204" pitchFamily="34" charset="0"/>
                <a:cs typeface="Lucida Sans"/>
              </a:rPr>
              <a:t> </a:t>
            </a:r>
            <a:r>
              <a:rPr lang="it-IT" sz="2800" spc="-60" dirty="0">
                <a:latin typeface="Lucida Sans" panose="020B0602030504020204" pitchFamily="34" charset="0"/>
                <a:cs typeface="Lucida Sans"/>
              </a:rPr>
              <a:t>principali</a:t>
            </a:r>
            <a:r>
              <a:rPr lang="it-IT" sz="2800" spc="-155" dirty="0">
                <a:latin typeface="Lucida Sans" panose="020B0602030504020204" pitchFamily="34" charset="0"/>
                <a:cs typeface="Lucida Sans"/>
              </a:rPr>
              <a:t> </a:t>
            </a:r>
            <a:r>
              <a:rPr lang="it-IT" sz="2800" spc="-20" dirty="0">
                <a:latin typeface="Lucida Sans" panose="020B0602030504020204" pitchFamily="34" charset="0"/>
                <a:cs typeface="Lucida Sans"/>
              </a:rPr>
              <a:t>criticità</a:t>
            </a:r>
            <a:r>
              <a:rPr lang="it-IT" sz="2800" spc="-155" dirty="0">
                <a:latin typeface="Lucida Sans" panose="020B0602030504020204" pitchFamily="34" charset="0"/>
                <a:cs typeface="Lucida Sans"/>
              </a:rPr>
              <a:t> </a:t>
            </a:r>
            <a:r>
              <a:rPr lang="it-IT" sz="2800" spc="-10" dirty="0">
                <a:latin typeface="Lucida Sans" panose="020B0602030504020204" pitchFamily="34" charset="0"/>
                <a:cs typeface="Lucida Sans"/>
              </a:rPr>
              <a:t>del</a:t>
            </a:r>
            <a:r>
              <a:rPr lang="it-IT" sz="2800" spc="-155" dirty="0">
                <a:latin typeface="Lucida Sans" panose="020B0602030504020204" pitchFamily="34" charset="0"/>
                <a:cs typeface="Lucida Sans"/>
              </a:rPr>
              <a:t> </a:t>
            </a:r>
            <a:r>
              <a:rPr lang="it-IT" sz="2800" b="1" spc="-10" dirty="0">
                <a:latin typeface="Lucida Sans" panose="020B0602030504020204" pitchFamily="34" charset="0"/>
                <a:cs typeface="Lucida Sans"/>
              </a:rPr>
              <a:t>processo</a:t>
            </a:r>
            <a:r>
              <a:rPr lang="it-IT" sz="2800" b="1" spc="-165" dirty="0">
                <a:latin typeface="Lucida Sans" panose="020B0602030504020204" pitchFamily="34" charset="0"/>
                <a:cs typeface="Lucida Sans"/>
              </a:rPr>
              <a:t> </a:t>
            </a:r>
            <a:r>
              <a:rPr lang="it-IT" sz="2800" b="1" spc="-90" dirty="0">
                <a:latin typeface="Lucida Sans" panose="020B0602030504020204" pitchFamily="34" charset="0"/>
                <a:cs typeface="Lucida Sans"/>
              </a:rPr>
              <a:t>di</a:t>
            </a:r>
            <a:r>
              <a:rPr lang="it-IT" sz="2800" b="1" spc="-165" dirty="0">
                <a:latin typeface="Lucida Sans" panose="020B0602030504020204" pitchFamily="34" charset="0"/>
                <a:cs typeface="Lucida Sans"/>
              </a:rPr>
              <a:t> </a:t>
            </a:r>
            <a:r>
              <a:rPr lang="it-IT" sz="2800" b="1" spc="-30" dirty="0">
                <a:latin typeface="Lucida Sans" panose="020B0602030504020204" pitchFamily="34" charset="0"/>
                <a:cs typeface="Lucida Sans"/>
              </a:rPr>
              <a:t>gara  </a:t>
            </a:r>
          </a:p>
          <a:p>
            <a:pPr marL="927100" lvl="1" indent="-457200" algn="just">
              <a:spcBef>
                <a:spcPts val="95"/>
              </a:spcBef>
              <a:buFont typeface="Arial" panose="020B0604020202020204" pitchFamily="34" charset="0"/>
              <a:buChar char="•"/>
            </a:pPr>
            <a:r>
              <a:rPr lang="it-IT" sz="2800" spc="20" dirty="0">
                <a:latin typeface="Lucida Sans" panose="020B0602030504020204" pitchFamily="34" charset="0"/>
                <a:cs typeface="Lucida Sans"/>
              </a:rPr>
              <a:t>necessità </a:t>
            </a:r>
            <a:r>
              <a:rPr lang="it-IT" sz="2800" spc="-70" dirty="0">
                <a:latin typeface="Lucida Sans" panose="020B0602030504020204" pitchFamily="34" charset="0"/>
                <a:cs typeface="Lucida Sans"/>
              </a:rPr>
              <a:t>di </a:t>
            </a:r>
            <a:r>
              <a:rPr lang="it-IT" sz="2800" spc="-20" dirty="0">
                <a:latin typeface="Lucida Sans" panose="020B0602030504020204" pitchFamily="34" charset="0"/>
                <a:cs typeface="Lucida Sans"/>
              </a:rPr>
              <a:t>correttivi </a:t>
            </a:r>
            <a:r>
              <a:rPr lang="it-IT" sz="2800" spc="-75" dirty="0">
                <a:latin typeface="Lucida Sans" panose="020B0602030504020204" pitchFamily="34" charset="0"/>
                <a:cs typeface="Lucida Sans"/>
              </a:rPr>
              <a:t>agili </a:t>
            </a:r>
            <a:r>
              <a:rPr lang="it-IT" sz="2800" spc="90" dirty="0">
                <a:latin typeface="Lucida Sans" panose="020B0602030504020204" pitchFamily="34" charset="0"/>
                <a:cs typeface="Lucida Sans"/>
              </a:rPr>
              <a:t>e </a:t>
            </a:r>
            <a:r>
              <a:rPr lang="it-IT" sz="2800" b="1" spc="-30" dirty="0">
                <a:latin typeface="Lucida Sans" panose="020B0602030504020204" pitchFamily="34" charset="0"/>
                <a:cs typeface="Lucida Sans"/>
              </a:rPr>
              <a:t>facilmente </a:t>
            </a:r>
            <a:r>
              <a:rPr lang="it-IT" sz="2800" b="1" spc="-70" dirty="0">
                <a:latin typeface="Lucida Sans" panose="020B0602030504020204" pitchFamily="34" charset="0"/>
                <a:cs typeface="Lucida Sans"/>
              </a:rPr>
              <a:t>applicabili</a:t>
            </a:r>
          </a:p>
          <a:p>
            <a:pPr marL="927100" lvl="1" indent="-457200" algn="just">
              <a:spcBef>
                <a:spcPts val="95"/>
              </a:spcBef>
              <a:buFont typeface="Arial" panose="020B0604020202020204" pitchFamily="34" charset="0"/>
              <a:buChar char="•"/>
            </a:pPr>
            <a:r>
              <a:rPr lang="it-IT" sz="2800" b="1" spc="-45" dirty="0">
                <a:latin typeface="Lucida Sans" panose="020B0602030504020204" pitchFamily="34" charset="0"/>
                <a:cs typeface="Lucida Sans"/>
              </a:rPr>
              <a:t>standardizzazione</a:t>
            </a:r>
            <a:r>
              <a:rPr lang="it-IT" sz="2800" spc="-45" dirty="0">
                <a:latin typeface="Lucida Sans" panose="020B0602030504020204" pitchFamily="34" charset="0"/>
                <a:cs typeface="Lucida Sans"/>
              </a:rPr>
              <a:t> </a:t>
            </a:r>
            <a:r>
              <a:rPr lang="it-IT" sz="2800" spc="-70" dirty="0">
                <a:latin typeface="Lucida Sans" panose="020B0602030504020204" pitchFamily="34" charset="0"/>
                <a:cs typeface="Lucida Sans"/>
              </a:rPr>
              <a:t>di </a:t>
            </a:r>
            <a:r>
              <a:rPr lang="it-IT" sz="2800" b="1" spc="-10" dirty="0">
                <a:latin typeface="Lucida Sans" panose="020B0602030504020204" pitchFamily="34" charset="0"/>
                <a:cs typeface="Lucida Sans"/>
              </a:rPr>
              <a:t>processi</a:t>
            </a:r>
            <a:r>
              <a:rPr lang="it-IT" sz="2800" spc="-350" dirty="0">
                <a:latin typeface="Lucida Sans" panose="020B0602030504020204" pitchFamily="34" charset="0"/>
                <a:cs typeface="Lucida Sans"/>
              </a:rPr>
              <a:t> </a:t>
            </a:r>
            <a:r>
              <a:rPr lang="it-IT" sz="2800" spc="-25" dirty="0">
                <a:latin typeface="Lucida Sans" panose="020B0602030504020204" pitchFamily="34" charset="0"/>
                <a:cs typeface="Lucida Sans"/>
              </a:rPr>
              <a:t>efficaci</a:t>
            </a:r>
            <a:endParaRPr lang="it-IT" sz="2800" dirty="0">
              <a:latin typeface="Lucida Sans" panose="020B0602030504020204" pitchFamily="34" charset="0"/>
              <a:cs typeface="Lucida Sans"/>
            </a:endParaRPr>
          </a:p>
          <a:p>
            <a:pPr algn="just">
              <a:lnSpc>
                <a:spcPct val="100000"/>
              </a:lnSpc>
              <a:spcBef>
                <a:spcPts val="15"/>
              </a:spcBef>
            </a:pPr>
            <a:endParaRPr lang="it-IT" sz="2800" dirty="0">
              <a:latin typeface="Lucida Sans" panose="020B0602030504020204" pitchFamily="34" charset="0"/>
              <a:cs typeface="Times New Roman"/>
            </a:endParaRPr>
          </a:p>
          <a:p>
            <a:pPr marL="12700" algn="just">
              <a:lnSpc>
                <a:spcPct val="100000"/>
              </a:lnSpc>
              <a:spcBef>
                <a:spcPts val="5"/>
              </a:spcBef>
            </a:pPr>
            <a:r>
              <a:rPr lang="it-IT" sz="2800" b="1" spc="-110" dirty="0">
                <a:solidFill>
                  <a:srgbClr val="01A9E6"/>
                </a:solidFill>
                <a:latin typeface="Lucida Sans" panose="020B0602030504020204" pitchFamily="34" charset="0"/>
                <a:cs typeface="Lucida Sans"/>
              </a:rPr>
              <a:t>Favorire</a:t>
            </a:r>
            <a:r>
              <a:rPr lang="it-IT" sz="2800" b="1" spc="-165" dirty="0">
                <a:solidFill>
                  <a:srgbClr val="01A9E6"/>
                </a:solidFill>
                <a:latin typeface="Lucida Sans" panose="020B0602030504020204" pitchFamily="34" charset="0"/>
                <a:cs typeface="Lucida Sans"/>
              </a:rPr>
              <a:t> </a:t>
            </a:r>
            <a:r>
              <a:rPr lang="it-IT" sz="2800" spc="-45" dirty="0">
                <a:latin typeface="Lucida Sans" panose="020B0602030504020204" pitchFamily="34" charset="0"/>
                <a:cs typeface="Lucida Sans"/>
              </a:rPr>
              <a:t>la</a:t>
            </a:r>
            <a:r>
              <a:rPr lang="it-IT" sz="2800" spc="-155" dirty="0">
                <a:latin typeface="Lucida Sans" panose="020B0602030504020204" pitchFamily="34" charset="0"/>
                <a:cs typeface="Lucida Sans"/>
              </a:rPr>
              <a:t> </a:t>
            </a:r>
            <a:r>
              <a:rPr lang="it-IT" sz="2800" spc="-15" dirty="0">
                <a:latin typeface="Lucida Sans" panose="020B0602030504020204" pitchFamily="34" charset="0"/>
                <a:cs typeface="Lucida Sans"/>
              </a:rPr>
              <a:t>massima</a:t>
            </a:r>
            <a:r>
              <a:rPr lang="it-IT" sz="2800" spc="-155" dirty="0">
                <a:latin typeface="Lucida Sans" panose="020B0602030504020204" pitchFamily="34" charset="0"/>
                <a:cs typeface="Lucida Sans"/>
              </a:rPr>
              <a:t> </a:t>
            </a:r>
            <a:r>
              <a:rPr lang="it-IT" sz="2800" b="1" spc="10" dirty="0">
                <a:latin typeface="Lucida Sans" panose="020B0602030504020204" pitchFamily="34" charset="0"/>
                <a:cs typeface="Lucida Sans"/>
              </a:rPr>
              <a:t>tempestività</a:t>
            </a:r>
            <a:r>
              <a:rPr lang="it-IT" sz="2800" spc="-155" dirty="0">
                <a:latin typeface="Lucida Sans" panose="020B0602030504020204" pitchFamily="34" charset="0"/>
                <a:cs typeface="Lucida Sans"/>
              </a:rPr>
              <a:t> </a:t>
            </a:r>
            <a:r>
              <a:rPr lang="it-IT" sz="2800" spc="90" dirty="0">
                <a:latin typeface="Lucida Sans" panose="020B0602030504020204" pitchFamily="34" charset="0"/>
                <a:cs typeface="Lucida Sans"/>
              </a:rPr>
              <a:t>e</a:t>
            </a:r>
            <a:r>
              <a:rPr lang="it-IT" sz="2800" spc="-150" dirty="0">
                <a:latin typeface="Lucida Sans" panose="020B0602030504020204" pitchFamily="34" charset="0"/>
                <a:cs typeface="Lucida Sans"/>
              </a:rPr>
              <a:t> </a:t>
            </a:r>
            <a:r>
              <a:rPr lang="it-IT" sz="2800" b="1" spc="-30" dirty="0">
                <a:latin typeface="Lucida Sans" panose="020B0602030504020204" pitchFamily="34" charset="0"/>
                <a:cs typeface="Lucida Sans"/>
              </a:rPr>
              <a:t>sostenibilità</a:t>
            </a:r>
            <a:r>
              <a:rPr lang="it-IT" sz="2800" spc="-155" dirty="0">
                <a:latin typeface="Lucida Sans" panose="020B0602030504020204" pitchFamily="34" charset="0"/>
                <a:cs typeface="Lucida Sans"/>
              </a:rPr>
              <a:t> </a:t>
            </a:r>
            <a:r>
              <a:rPr lang="it-IT" sz="2800" spc="-70" dirty="0">
                <a:latin typeface="Lucida Sans" panose="020B0602030504020204" pitchFamily="34" charset="0"/>
                <a:cs typeface="Lucida Sans"/>
              </a:rPr>
              <a:t>di</a:t>
            </a:r>
            <a:r>
              <a:rPr lang="it-IT" sz="2800" spc="-155" dirty="0">
                <a:latin typeface="Lucida Sans" panose="020B0602030504020204" pitchFamily="34" charset="0"/>
                <a:cs typeface="Lucida Sans"/>
              </a:rPr>
              <a:t> </a:t>
            </a:r>
            <a:r>
              <a:rPr lang="it-IT" sz="2800" spc="35" dirty="0">
                <a:latin typeface="Lucida Sans" panose="020B0602030504020204" pitchFamily="34" charset="0"/>
                <a:cs typeface="Lucida Sans"/>
              </a:rPr>
              <a:t>accesso</a:t>
            </a:r>
            <a:r>
              <a:rPr lang="it-IT" sz="2800" spc="-155" dirty="0">
                <a:latin typeface="Lucida Sans" panose="020B0602030504020204" pitchFamily="34" charset="0"/>
                <a:cs typeface="Lucida Sans"/>
              </a:rPr>
              <a:t> </a:t>
            </a:r>
            <a:r>
              <a:rPr lang="it-IT" sz="2800" spc="-45" dirty="0">
                <a:latin typeface="Lucida Sans" panose="020B0602030504020204" pitchFamily="34" charset="0"/>
                <a:cs typeface="Lucida Sans"/>
              </a:rPr>
              <a:t>al</a:t>
            </a:r>
            <a:r>
              <a:rPr lang="it-IT" sz="2800" spc="-150" dirty="0">
                <a:latin typeface="Lucida Sans" panose="020B0602030504020204" pitchFamily="34" charset="0"/>
                <a:cs typeface="Lucida Sans"/>
              </a:rPr>
              <a:t> </a:t>
            </a:r>
            <a:r>
              <a:rPr lang="it-IT" sz="2800" spc="-35" dirty="0">
                <a:latin typeface="Lucida Sans" panose="020B0602030504020204" pitchFamily="34" charset="0"/>
                <a:cs typeface="Lucida Sans"/>
              </a:rPr>
              <a:t>farmaco. </a:t>
            </a:r>
            <a:endParaRPr lang="it-IT" sz="2800" dirty="0">
              <a:latin typeface="Lucida Sans" panose="020B0602030504020204" pitchFamily="34" charset="0"/>
              <a:cs typeface="Lucida Sans"/>
            </a:endParaRPr>
          </a:p>
          <a:p>
            <a:pPr algn="just">
              <a:lnSpc>
                <a:spcPct val="100000"/>
              </a:lnSpc>
              <a:spcBef>
                <a:spcPts val="55"/>
              </a:spcBef>
            </a:pPr>
            <a:endParaRPr lang="it-IT" sz="2800" dirty="0">
              <a:latin typeface="Lucida Sans" panose="020B0602030504020204" pitchFamily="34" charset="0"/>
              <a:cs typeface="Times New Roman"/>
            </a:endParaRPr>
          </a:p>
          <a:p>
            <a:pPr marL="12700" marR="5080" algn="just">
              <a:lnSpc>
                <a:spcPct val="100000"/>
              </a:lnSpc>
            </a:pPr>
            <a:r>
              <a:rPr lang="it-IT" sz="2800" b="1" spc="-145" dirty="0">
                <a:solidFill>
                  <a:srgbClr val="01A9E6"/>
                </a:solidFill>
                <a:latin typeface="Lucida Sans" panose="020B0602030504020204" pitchFamily="34" charset="0"/>
                <a:cs typeface="Lucida Sans"/>
              </a:rPr>
              <a:t>Razionalizzare</a:t>
            </a:r>
            <a:r>
              <a:rPr lang="it-IT" sz="2800" b="1" spc="-160" dirty="0">
                <a:solidFill>
                  <a:srgbClr val="01A9E6"/>
                </a:solidFill>
                <a:latin typeface="Lucida Sans" panose="020B0602030504020204" pitchFamily="34" charset="0"/>
                <a:cs typeface="Lucida Sans"/>
              </a:rPr>
              <a:t> </a:t>
            </a:r>
            <a:r>
              <a:rPr lang="it-IT" sz="2800" spc="-155" dirty="0">
                <a:latin typeface="Lucida Sans" panose="020B0602030504020204" pitchFamily="34" charset="0"/>
                <a:cs typeface="Lucida Sans"/>
              </a:rPr>
              <a:t>i</a:t>
            </a:r>
            <a:r>
              <a:rPr lang="it-IT" sz="2800" spc="-150" dirty="0">
                <a:latin typeface="Lucida Sans" panose="020B0602030504020204" pitchFamily="34" charset="0"/>
                <a:cs typeface="Lucida Sans"/>
              </a:rPr>
              <a:t> </a:t>
            </a:r>
            <a:r>
              <a:rPr lang="it-IT" sz="2800" spc="-10" dirty="0">
                <a:latin typeface="Lucida Sans" panose="020B0602030504020204" pitchFamily="34" charset="0"/>
                <a:cs typeface="Lucida Sans"/>
              </a:rPr>
              <a:t>processi</a:t>
            </a:r>
            <a:r>
              <a:rPr lang="it-IT" sz="2800" spc="-150" dirty="0">
                <a:latin typeface="Lucida Sans" panose="020B0602030504020204" pitchFamily="34" charset="0"/>
                <a:cs typeface="Lucida Sans"/>
              </a:rPr>
              <a:t> </a:t>
            </a:r>
            <a:r>
              <a:rPr lang="it-IT" sz="2800" spc="-70" dirty="0">
                <a:latin typeface="Lucida Sans" panose="020B0602030504020204" pitchFamily="34" charset="0"/>
                <a:cs typeface="Lucida Sans"/>
              </a:rPr>
              <a:t>di</a:t>
            </a:r>
            <a:r>
              <a:rPr lang="it-IT" sz="2800" spc="-150" dirty="0">
                <a:latin typeface="Lucida Sans" panose="020B0602030504020204" pitchFamily="34" charset="0"/>
                <a:cs typeface="Lucida Sans"/>
              </a:rPr>
              <a:t> </a:t>
            </a:r>
            <a:r>
              <a:rPr lang="it-IT" sz="2800" spc="20" dirty="0">
                <a:latin typeface="Lucida Sans" panose="020B0602030504020204" pitchFamily="34" charset="0"/>
                <a:cs typeface="Lucida Sans"/>
              </a:rPr>
              <a:t>gara</a:t>
            </a:r>
            <a:r>
              <a:rPr lang="it-IT" sz="2800" spc="-150" dirty="0">
                <a:latin typeface="Lucida Sans" panose="020B0602030504020204" pitchFamily="34" charset="0"/>
                <a:cs typeface="Lucida Sans"/>
              </a:rPr>
              <a:t> </a:t>
            </a:r>
            <a:r>
              <a:rPr lang="it-IT" sz="2800" spc="-25" dirty="0">
                <a:latin typeface="Lucida Sans" panose="020B0602030504020204" pitchFamily="34" charset="0"/>
                <a:cs typeface="Lucida Sans"/>
              </a:rPr>
              <a:t>con</a:t>
            </a:r>
            <a:r>
              <a:rPr lang="it-IT" sz="2800" spc="-145" dirty="0">
                <a:latin typeface="Lucida Sans" panose="020B0602030504020204" pitchFamily="34" charset="0"/>
                <a:cs typeface="Lucida Sans"/>
              </a:rPr>
              <a:t> </a:t>
            </a:r>
            <a:r>
              <a:rPr lang="it-IT" sz="2800" b="1" spc="-100" dirty="0">
                <a:latin typeface="Lucida Sans" panose="020B0602030504020204" pitchFamily="34" charset="0"/>
                <a:cs typeface="Lucida Sans"/>
              </a:rPr>
              <a:t>soluzioni</a:t>
            </a:r>
            <a:r>
              <a:rPr lang="it-IT" sz="2800" spc="-150" dirty="0">
                <a:latin typeface="Lucida Sans" panose="020B0602030504020204" pitchFamily="34" charset="0"/>
                <a:cs typeface="Lucida Sans"/>
              </a:rPr>
              <a:t> </a:t>
            </a:r>
            <a:r>
              <a:rPr lang="it-IT" sz="2800" spc="15" dirty="0">
                <a:latin typeface="Lucida Sans" panose="020B0602030504020204" pitchFamily="34" charset="0"/>
                <a:cs typeface="Lucida Sans"/>
              </a:rPr>
              <a:t>tecnico-operative</a:t>
            </a:r>
            <a:r>
              <a:rPr lang="it-IT" sz="2800" spc="-150" dirty="0">
                <a:latin typeface="Lucida Sans" panose="020B0602030504020204" pitchFamily="34" charset="0"/>
                <a:cs typeface="Lucida Sans"/>
              </a:rPr>
              <a:t> </a:t>
            </a:r>
            <a:r>
              <a:rPr lang="it-IT" sz="2800" b="1" spc="-20" dirty="0">
                <a:latin typeface="Lucida Sans" panose="020B0602030504020204" pitchFamily="34" charset="0"/>
                <a:cs typeface="Lucida Sans"/>
              </a:rPr>
              <a:t>Lean</a:t>
            </a:r>
            <a:r>
              <a:rPr lang="it-IT" sz="2800" spc="-150" dirty="0">
                <a:latin typeface="Lucida Sans" panose="020B0602030504020204" pitchFamily="34" charset="0"/>
                <a:cs typeface="Lucida Sans"/>
              </a:rPr>
              <a:t> </a:t>
            </a:r>
            <a:r>
              <a:rPr lang="it-IT" sz="2800" spc="15" dirty="0">
                <a:latin typeface="Lucida Sans" panose="020B0602030504020204" pitchFamily="34" charset="0"/>
                <a:cs typeface="Lucida Sans"/>
              </a:rPr>
              <a:t>per</a:t>
            </a:r>
            <a:r>
              <a:rPr lang="it-IT" sz="2800" spc="-150" dirty="0">
                <a:latin typeface="Lucida Sans" panose="020B0602030504020204" pitchFamily="34" charset="0"/>
                <a:cs typeface="Lucida Sans"/>
              </a:rPr>
              <a:t> </a:t>
            </a:r>
            <a:r>
              <a:rPr lang="it-IT" sz="2800" spc="5" dirty="0">
                <a:latin typeface="Lucida Sans" panose="020B0602030504020204" pitchFamily="34" charset="0"/>
                <a:cs typeface="Lucida Sans"/>
              </a:rPr>
              <a:t>rendere </a:t>
            </a:r>
            <a:r>
              <a:rPr lang="it-IT" sz="2800" spc="-155" dirty="0">
                <a:latin typeface="Lucida Sans" panose="020B0602030504020204" pitchFamily="34" charset="0"/>
                <a:cs typeface="Lucida Sans"/>
              </a:rPr>
              <a:t>i </a:t>
            </a:r>
            <a:r>
              <a:rPr lang="it-IT" sz="2800" spc="-5" dirty="0">
                <a:latin typeface="Lucida Sans" panose="020B0602030504020204" pitchFamily="34" charset="0"/>
                <a:cs typeface="Lucida Sans"/>
              </a:rPr>
              <a:t>tempi </a:t>
            </a:r>
            <a:r>
              <a:rPr lang="it-IT" sz="2800" spc="-10" dirty="0">
                <a:latin typeface="Lucida Sans" panose="020B0602030504020204" pitchFamily="34" charset="0"/>
                <a:cs typeface="Lucida Sans"/>
              </a:rPr>
              <a:t>del </a:t>
            </a:r>
            <a:r>
              <a:rPr lang="it-IT" sz="2800" dirty="0">
                <a:latin typeface="Lucida Sans" panose="020B0602030504020204" pitchFamily="34" charset="0"/>
                <a:cs typeface="Lucida Sans"/>
              </a:rPr>
              <a:t>processo </a:t>
            </a:r>
            <a:r>
              <a:rPr lang="it-IT" sz="2800" spc="-65" dirty="0">
                <a:latin typeface="Lucida Sans" panose="020B0602030504020204" pitchFamily="34" charset="0"/>
                <a:cs typeface="Lucida Sans"/>
              </a:rPr>
              <a:t>snelli </a:t>
            </a:r>
            <a:r>
              <a:rPr lang="it-IT" sz="2800" spc="50" dirty="0">
                <a:latin typeface="Lucida Sans" panose="020B0602030504020204" pitchFamily="34" charset="0"/>
                <a:cs typeface="Lucida Sans"/>
              </a:rPr>
              <a:t>ed</a:t>
            </a:r>
            <a:r>
              <a:rPr lang="it-IT" sz="2800" spc="-700" dirty="0">
                <a:latin typeface="Lucida Sans" panose="020B0602030504020204" pitchFamily="34" charset="0"/>
                <a:cs typeface="Lucida Sans"/>
              </a:rPr>
              <a:t> </a:t>
            </a:r>
            <a:r>
              <a:rPr lang="it-IT" sz="2800" spc="-55" dirty="0">
                <a:latin typeface="Lucida Sans" panose="020B0602030504020204" pitchFamily="34" charset="0"/>
                <a:cs typeface="Lucida Sans"/>
              </a:rPr>
              <a:t>efficienti.</a:t>
            </a:r>
            <a:endParaRPr lang="it-IT" sz="2800" dirty="0">
              <a:latin typeface="Lucida Sans" panose="020B0602030504020204" pitchFamily="34" charset="0"/>
              <a:cs typeface="Lucida Sans"/>
            </a:endParaRPr>
          </a:p>
          <a:p>
            <a:pPr algn="just">
              <a:lnSpc>
                <a:spcPct val="100000"/>
              </a:lnSpc>
              <a:spcBef>
                <a:spcPts val="25"/>
              </a:spcBef>
            </a:pPr>
            <a:endParaRPr lang="it-IT" sz="2800" dirty="0">
              <a:latin typeface="Lucida Sans" panose="020B0602030504020204" pitchFamily="34" charset="0"/>
              <a:cs typeface="Times New Roman"/>
            </a:endParaRPr>
          </a:p>
          <a:p>
            <a:pPr marL="12700" marR="998855" algn="just">
              <a:lnSpc>
                <a:spcPct val="100000"/>
              </a:lnSpc>
            </a:pPr>
            <a:r>
              <a:rPr lang="it-IT" sz="2800" b="1" spc="-120" dirty="0">
                <a:solidFill>
                  <a:srgbClr val="01A9E6"/>
                </a:solidFill>
                <a:latin typeface="Lucida Sans" panose="020B0602030504020204" pitchFamily="34" charset="0"/>
                <a:cs typeface="Lucida Sans"/>
              </a:rPr>
              <a:t>Costruire</a:t>
            </a:r>
            <a:r>
              <a:rPr lang="it-IT" sz="2800" b="1" spc="-160" dirty="0">
                <a:solidFill>
                  <a:srgbClr val="01A9E6"/>
                </a:solidFill>
                <a:latin typeface="Lucida Sans" panose="020B0602030504020204" pitchFamily="34" charset="0"/>
                <a:cs typeface="Lucida Sans"/>
              </a:rPr>
              <a:t> </a:t>
            </a:r>
            <a:r>
              <a:rPr lang="it-IT" sz="2800" spc="-80" dirty="0">
                <a:latin typeface="Lucida Sans" panose="020B0602030504020204" pitchFamily="34" charset="0"/>
                <a:cs typeface="Lucida Sans"/>
              </a:rPr>
              <a:t>un</a:t>
            </a:r>
            <a:r>
              <a:rPr lang="it-IT" sz="2800" spc="-145" dirty="0">
                <a:latin typeface="Lucida Sans" panose="020B0602030504020204" pitchFamily="34" charset="0"/>
                <a:cs typeface="Lucida Sans"/>
              </a:rPr>
              <a:t> </a:t>
            </a:r>
            <a:r>
              <a:rPr lang="it-IT" sz="2800" b="1" spc="-45" dirty="0">
                <a:latin typeface="Lucida Sans" panose="020B0602030504020204" pitchFamily="34" charset="0"/>
                <a:cs typeface="Lucida Sans"/>
              </a:rPr>
              <a:t>dialogo</a:t>
            </a:r>
            <a:r>
              <a:rPr lang="it-IT" sz="2800" b="1" spc="-145" dirty="0">
                <a:latin typeface="Lucida Sans" panose="020B0602030504020204" pitchFamily="34" charset="0"/>
                <a:cs typeface="Lucida Sans"/>
              </a:rPr>
              <a:t> </a:t>
            </a:r>
            <a:r>
              <a:rPr lang="it-IT" sz="2800" b="1" spc="25" dirty="0">
                <a:latin typeface="Lucida Sans" panose="020B0602030504020204" pitchFamily="34" charset="0"/>
                <a:cs typeface="Lucida Sans"/>
              </a:rPr>
              <a:t>costante</a:t>
            </a:r>
            <a:r>
              <a:rPr lang="it-IT" sz="2800" b="1" spc="-150" dirty="0">
                <a:latin typeface="Lucida Sans" panose="020B0602030504020204" pitchFamily="34" charset="0"/>
                <a:cs typeface="Lucida Sans"/>
              </a:rPr>
              <a:t> </a:t>
            </a:r>
            <a:r>
              <a:rPr lang="it-IT" sz="2800" spc="90" dirty="0">
                <a:latin typeface="Lucida Sans" panose="020B0602030504020204" pitchFamily="34" charset="0"/>
                <a:cs typeface="Lucida Sans"/>
              </a:rPr>
              <a:t>e</a:t>
            </a:r>
            <a:r>
              <a:rPr lang="it-IT" sz="2800" spc="-145" dirty="0">
                <a:latin typeface="Lucida Sans" panose="020B0602030504020204" pitchFamily="34" charset="0"/>
                <a:cs typeface="Lucida Sans"/>
              </a:rPr>
              <a:t> </a:t>
            </a:r>
            <a:r>
              <a:rPr lang="it-IT" sz="2800" dirty="0">
                <a:latin typeface="Lucida Sans" panose="020B0602030504020204" pitchFamily="34" charset="0"/>
                <a:cs typeface="Lucida Sans"/>
              </a:rPr>
              <a:t>strutturato</a:t>
            </a:r>
            <a:r>
              <a:rPr lang="it-IT" sz="2800" spc="-145" dirty="0">
                <a:latin typeface="Lucida Sans" panose="020B0602030504020204" pitchFamily="34" charset="0"/>
                <a:cs typeface="Lucida Sans"/>
              </a:rPr>
              <a:t> </a:t>
            </a:r>
            <a:r>
              <a:rPr lang="it-IT" sz="2800" spc="15" dirty="0">
                <a:latin typeface="Lucida Sans" panose="020B0602030504020204" pitchFamily="34" charset="0"/>
                <a:cs typeface="Lucida Sans"/>
              </a:rPr>
              <a:t>tra</a:t>
            </a:r>
            <a:r>
              <a:rPr lang="it-IT" sz="2800" spc="-150" dirty="0">
                <a:latin typeface="Lucida Sans" panose="020B0602030504020204" pitchFamily="34" charset="0"/>
                <a:cs typeface="Lucida Sans"/>
              </a:rPr>
              <a:t> </a:t>
            </a:r>
            <a:r>
              <a:rPr lang="it-IT" sz="2800" spc="-155" dirty="0">
                <a:latin typeface="Lucida Sans" panose="020B0602030504020204" pitchFamily="34" charset="0"/>
                <a:cs typeface="Lucida Sans"/>
              </a:rPr>
              <a:t>i</a:t>
            </a:r>
            <a:r>
              <a:rPr lang="it-IT" sz="2800" spc="-145" dirty="0">
                <a:latin typeface="Lucida Sans" panose="020B0602030504020204" pitchFamily="34" charset="0"/>
                <a:cs typeface="Lucida Sans"/>
              </a:rPr>
              <a:t> </a:t>
            </a:r>
            <a:r>
              <a:rPr lang="it-IT" sz="2800" spc="-60" dirty="0">
                <a:latin typeface="Lucida Sans" panose="020B0602030504020204" pitchFamily="34" charset="0"/>
                <a:cs typeface="Lucida Sans"/>
              </a:rPr>
              <a:t>principali</a:t>
            </a:r>
            <a:r>
              <a:rPr lang="it-IT" sz="2800" spc="-145" dirty="0">
                <a:latin typeface="Lucida Sans" panose="020B0602030504020204" pitchFamily="34" charset="0"/>
                <a:cs typeface="Lucida Sans"/>
              </a:rPr>
              <a:t> </a:t>
            </a:r>
            <a:r>
              <a:rPr lang="it-IT" sz="2800" spc="-10" dirty="0">
                <a:latin typeface="Lucida Sans" panose="020B0602030504020204" pitchFamily="34" charset="0"/>
                <a:cs typeface="Lucida Sans"/>
              </a:rPr>
              <a:t>stakeholder</a:t>
            </a:r>
            <a:r>
              <a:rPr lang="it-IT" sz="2800" spc="-150" dirty="0">
                <a:latin typeface="Lucida Sans" panose="020B0602030504020204" pitchFamily="34" charset="0"/>
                <a:cs typeface="Lucida Sans"/>
              </a:rPr>
              <a:t> </a:t>
            </a:r>
            <a:r>
              <a:rPr lang="it-IT" sz="2800" spc="50" dirty="0">
                <a:latin typeface="Lucida Sans" panose="020B0602030504020204" pitchFamily="34" charset="0"/>
                <a:cs typeface="Lucida Sans"/>
              </a:rPr>
              <a:t>e</a:t>
            </a:r>
            <a:r>
              <a:rPr lang="it-IT" sz="2800" spc="-145" dirty="0">
                <a:latin typeface="Lucida Sans" panose="020B0602030504020204" pitchFamily="34" charset="0"/>
                <a:cs typeface="Lucida Sans"/>
              </a:rPr>
              <a:t> </a:t>
            </a:r>
            <a:r>
              <a:rPr lang="it-IT" sz="2800" spc="-80" dirty="0">
                <a:latin typeface="Lucida Sans" panose="020B0602030504020204" pitchFamily="34" charset="0"/>
                <a:cs typeface="Lucida Sans"/>
              </a:rPr>
              <a:t>un  </a:t>
            </a:r>
            <a:r>
              <a:rPr lang="it-IT" sz="2800" b="1" spc="-10" dirty="0">
                <a:latin typeface="Lucida Sans" panose="020B0602030504020204" pitchFamily="34" charset="0"/>
                <a:cs typeface="Lucida Sans"/>
              </a:rPr>
              <a:t>osservatorio </a:t>
            </a:r>
            <a:r>
              <a:rPr lang="it-IT" sz="2800" b="1" spc="-70" dirty="0">
                <a:latin typeface="Lucida Sans" panose="020B0602030504020204" pitchFamily="34" charset="0"/>
                <a:cs typeface="Lucida Sans"/>
              </a:rPr>
              <a:t>di </a:t>
            </a:r>
            <a:r>
              <a:rPr lang="it-IT" sz="2800" b="1" spc="-40" dirty="0">
                <a:latin typeface="Lucida Sans" panose="020B0602030504020204" pitchFamily="34" charset="0"/>
                <a:cs typeface="Lucida Sans"/>
              </a:rPr>
              <a:t>monitoraggio </a:t>
            </a:r>
            <a:r>
              <a:rPr lang="it-IT" sz="2800" spc="-65" dirty="0">
                <a:latin typeface="Lucida Sans" panose="020B0602030504020204" pitchFamily="34" charset="0"/>
                <a:cs typeface="Lucida Sans"/>
              </a:rPr>
              <a:t>sul </a:t>
            </a:r>
            <a:r>
              <a:rPr lang="it-IT" sz="2800" spc="-10" dirty="0">
                <a:latin typeface="Lucida Sans" panose="020B0602030504020204" pitchFamily="34" charset="0"/>
                <a:cs typeface="Lucida Sans"/>
              </a:rPr>
              <a:t>percorso </a:t>
            </a:r>
            <a:r>
              <a:rPr lang="it-IT" sz="2800" spc="-70" dirty="0">
                <a:latin typeface="Lucida Sans" panose="020B0602030504020204" pitchFamily="34" charset="0"/>
                <a:cs typeface="Lucida Sans"/>
              </a:rPr>
              <a:t>di</a:t>
            </a:r>
            <a:r>
              <a:rPr lang="it-IT" sz="2800" spc="-725" dirty="0">
                <a:latin typeface="Lucida Sans" panose="020B0602030504020204" pitchFamily="34" charset="0"/>
                <a:cs typeface="Lucida Sans"/>
              </a:rPr>
              <a:t>   </a:t>
            </a:r>
            <a:r>
              <a:rPr lang="it-IT" sz="2800" spc="-55" dirty="0">
                <a:latin typeface="Lucida Sans" panose="020B0602030504020204" pitchFamily="34" charset="0"/>
                <a:cs typeface="Lucida Sans"/>
              </a:rPr>
              <a:t>miglioramento.</a:t>
            </a:r>
            <a:endParaRPr lang="it-IT" sz="2800" dirty="0">
              <a:latin typeface="Lucida Sans" panose="020B0602030504020204" pitchFamily="34" charset="0"/>
              <a:cs typeface="Lucida Sans"/>
            </a:endParaRPr>
          </a:p>
          <a:p>
            <a:pPr>
              <a:lnSpc>
                <a:spcPct val="100000"/>
              </a:lnSpc>
              <a:spcBef>
                <a:spcPts val="1940"/>
              </a:spcBef>
            </a:pPr>
            <a:endParaRPr lang="it-IT" sz="3300" b="1" spc="-95" dirty="0">
              <a:solidFill>
                <a:srgbClr val="01A9E6"/>
              </a:solidFill>
              <a:latin typeface="Lucida Sans"/>
              <a:cs typeface="Lucida Sans"/>
            </a:endParaRPr>
          </a:p>
        </p:txBody>
      </p:sp>
      <p:sp>
        <p:nvSpPr>
          <p:cNvPr id="31" name="object 2">
            <a:extLst>
              <a:ext uri="{FF2B5EF4-FFF2-40B4-BE49-F238E27FC236}">
                <a16:creationId xmlns:a16="http://schemas.microsoft.com/office/drawing/2014/main" id="{9F81339E-117B-4608-A41C-C830D1995016}"/>
              </a:ext>
            </a:extLst>
          </p:cNvPr>
          <p:cNvSpPr/>
          <p:nvPr/>
        </p:nvSpPr>
        <p:spPr>
          <a:xfrm>
            <a:off x="1517650" y="3749675"/>
            <a:ext cx="251292" cy="251301"/>
          </a:xfrm>
          <a:prstGeom prst="rect">
            <a:avLst/>
          </a:prstGeom>
          <a:blipFill>
            <a:blip r:embed="rId7" cstate="print"/>
            <a:stretch>
              <a:fillRect/>
            </a:stretch>
          </a:blipFill>
        </p:spPr>
        <p:txBody>
          <a:bodyPr wrap="square" lIns="0" tIns="0" rIns="0" bIns="0" rtlCol="0"/>
          <a:lstStyle/>
          <a:p>
            <a:endParaRPr/>
          </a:p>
        </p:txBody>
      </p:sp>
      <p:sp>
        <p:nvSpPr>
          <p:cNvPr id="32" name="object 2">
            <a:extLst>
              <a:ext uri="{FF2B5EF4-FFF2-40B4-BE49-F238E27FC236}">
                <a16:creationId xmlns:a16="http://schemas.microsoft.com/office/drawing/2014/main" id="{38C677AD-6F30-4FAC-A853-68FCF2F030C0}"/>
              </a:ext>
            </a:extLst>
          </p:cNvPr>
          <p:cNvSpPr/>
          <p:nvPr/>
        </p:nvSpPr>
        <p:spPr>
          <a:xfrm>
            <a:off x="1508145" y="6341534"/>
            <a:ext cx="251292" cy="251301"/>
          </a:xfrm>
          <a:prstGeom prst="rect">
            <a:avLst/>
          </a:prstGeom>
          <a:blipFill>
            <a:blip r:embed="rId7" cstate="print"/>
            <a:stretch>
              <a:fillRect/>
            </a:stretch>
          </a:blipFill>
        </p:spPr>
        <p:txBody>
          <a:bodyPr wrap="square" lIns="0" tIns="0" rIns="0" bIns="0" rtlCol="0"/>
          <a:lstStyle/>
          <a:p>
            <a:endParaRPr/>
          </a:p>
        </p:txBody>
      </p:sp>
      <p:sp>
        <p:nvSpPr>
          <p:cNvPr id="40" name="object 2">
            <a:extLst>
              <a:ext uri="{FF2B5EF4-FFF2-40B4-BE49-F238E27FC236}">
                <a16:creationId xmlns:a16="http://schemas.microsoft.com/office/drawing/2014/main" id="{C916CFB3-93F7-4976-B694-598FEEEF5757}"/>
              </a:ext>
            </a:extLst>
          </p:cNvPr>
          <p:cNvSpPr/>
          <p:nvPr/>
        </p:nvSpPr>
        <p:spPr>
          <a:xfrm>
            <a:off x="1524380" y="7656595"/>
            <a:ext cx="251292" cy="251301"/>
          </a:xfrm>
          <a:prstGeom prst="rect">
            <a:avLst/>
          </a:prstGeom>
          <a:blipFill>
            <a:blip r:embed="rId7" cstate="print"/>
            <a:stretch>
              <a:fillRect/>
            </a:stretch>
          </a:blipFill>
        </p:spPr>
        <p:txBody>
          <a:bodyPr wrap="square" lIns="0" tIns="0" rIns="0" bIns="0" rtlCol="0"/>
          <a:lstStyle/>
          <a:p>
            <a:endParaRPr/>
          </a:p>
        </p:txBody>
      </p:sp>
      <p:sp>
        <p:nvSpPr>
          <p:cNvPr id="42" name="object 2">
            <a:extLst>
              <a:ext uri="{FF2B5EF4-FFF2-40B4-BE49-F238E27FC236}">
                <a16:creationId xmlns:a16="http://schemas.microsoft.com/office/drawing/2014/main" id="{EB7AFC0F-AA7C-47B9-B589-80C976BEA521}"/>
              </a:ext>
            </a:extLst>
          </p:cNvPr>
          <p:cNvSpPr/>
          <p:nvPr/>
        </p:nvSpPr>
        <p:spPr>
          <a:xfrm>
            <a:off x="1524380" y="8933393"/>
            <a:ext cx="251292" cy="251301"/>
          </a:xfrm>
          <a:prstGeom prst="rect">
            <a:avLst/>
          </a:prstGeom>
          <a:blipFill>
            <a:blip r:embed="rId7" cstate="print"/>
            <a:stretch>
              <a:fillRect/>
            </a:stretch>
          </a:blipFill>
        </p:spPr>
        <p:txBody>
          <a:bodyPr wrap="square" lIns="0" tIns="0" rIns="0" bIns="0" rtlCol="0"/>
          <a:lstStyle/>
          <a:p>
            <a:endParaRPr/>
          </a:p>
        </p:txBody>
      </p:sp>
      <p:grpSp>
        <p:nvGrpSpPr>
          <p:cNvPr id="33" name="Gruppo 32">
            <a:extLst>
              <a:ext uri="{FF2B5EF4-FFF2-40B4-BE49-F238E27FC236}">
                <a16:creationId xmlns:a16="http://schemas.microsoft.com/office/drawing/2014/main" id="{C466DE29-3D9A-4E18-9CE1-38CC60620952}"/>
              </a:ext>
            </a:extLst>
          </p:cNvPr>
          <p:cNvGrpSpPr/>
          <p:nvPr/>
        </p:nvGrpSpPr>
        <p:grpSpPr>
          <a:xfrm>
            <a:off x="13050321" y="4015250"/>
            <a:ext cx="5779050" cy="1606169"/>
            <a:chOff x="9789313" y="2049891"/>
            <a:chExt cx="5779050" cy="1606169"/>
          </a:xfrm>
        </p:grpSpPr>
        <p:sp>
          <p:nvSpPr>
            <p:cNvPr id="34" name="object 30">
              <a:extLst>
                <a:ext uri="{FF2B5EF4-FFF2-40B4-BE49-F238E27FC236}">
                  <a16:creationId xmlns:a16="http://schemas.microsoft.com/office/drawing/2014/main" id="{D8FD2134-D91D-4C0F-842C-FA752B0D826A}"/>
                </a:ext>
              </a:extLst>
            </p:cNvPr>
            <p:cNvSpPr/>
            <p:nvPr/>
          </p:nvSpPr>
          <p:spPr>
            <a:xfrm>
              <a:off x="11069549" y="2049891"/>
              <a:ext cx="3246120" cy="1606169"/>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971B67">
                <a:alpha val="29998"/>
              </a:srgbClr>
            </a:solidFill>
          </p:spPr>
          <p:txBody>
            <a:bodyPr wrap="square" lIns="0" tIns="0" rIns="0" bIns="0" rtlCol="0"/>
            <a:lstStyle/>
            <a:p>
              <a:endParaRPr/>
            </a:p>
          </p:txBody>
        </p:sp>
        <p:sp>
          <p:nvSpPr>
            <p:cNvPr id="35" name="object 31">
              <a:extLst>
                <a:ext uri="{FF2B5EF4-FFF2-40B4-BE49-F238E27FC236}">
                  <a16:creationId xmlns:a16="http://schemas.microsoft.com/office/drawing/2014/main" id="{103C91D3-4EF3-4779-9837-33E013F1E262}"/>
                </a:ext>
              </a:extLst>
            </p:cNvPr>
            <p:cNvSpPr txBox="1"/>
            <p:nvPr/>
          </p:nvSpPr>
          <p:spPr>
            <a:xfrm>
              <a:off x="9789313" y="2233015"/>
              <a:ext cx="5779050" cy="1330492"/>
            </a:xfrm>
            <a:prstGeom prst="rect">
              <a:avLst/>
            </a:prstGeom>
          </p:spPr>
          <p:txBody>
            <a:bodyPr vert="horz" wrap="square" lIns="0" tIns="12065" rIns="0" bIns="0" rtlCol="0">
              <a:spAutoFit/>
            </a:bodyPr>
            <a:lstStyle/>
            <a:p>
              <a:pPr marL="903605" marR="5080" indent="-891540" algn="ctr">
                <a:lnSpc>
                  <a:spcPct val="100000"/>
                </a:lnSpc>
                <a:spcBef>
                  <a:spcPts val="95"/>
                </a:spcBef>
              </a:pPr>
              <a:r>
                <a:rPr lang="it-IT" sz="2800" b="1" spc="-45" dirty="0">
                  <a:latin typeface="Lucida Sans"/>
                  <a:cs typeface="Lucida Sans"/>
                </a:rPr>
                <a:t>Riduzione </a:t>
              </a:r>
            </a:p>
            <a:p>
              <a:pPr marL="903605" marR="5080" indent="-891540" algn="ctr">
                <a:lnSpc>
                  <a:spcPct val="100000"/>
                </a:lnSpc>
                <a:spcBef>
                  <a:spcPts val="95"/>
                </a:spcBef>
              </a:pPr>
              <a:r>
                <a:rPr lang="it-IT" sz="2800" b="1" spc="-45" dirty="0">
                  <a:latin typeface="Lucida Sans"/>
                  <a:cs typeface="Lucida Sans"/>
                </a:rPr>
                <a:t>attività</a:t>
              </a:r>
            </a:p>
            <a:p>
              <a:pPr marL="903605" marR="5080" indent="-891540" algn="ctr">
                <a:lnSpc>
                  <a:spcPct val="100000"/>
                </a:lnSpc>
                <a:spcBef>
                  <a:spcPts val="95"/>
                </a:spcBef>
              </a:pPr>
              <a:r>
                <a:rPr lang="it-IT" sz="2800" b="1" spc="-45" dirty="0">
                  <a:latin typeface="Lucida Sans"/>
                  <a:cs typeface="Lucida Sans"/>
                </a:rPr>
                <a:t>non a valore</a:t>
              </a:r>
              <a:endParaRPr sz="2800" b="1" dirty="0">
                <a:latin typeface="Lucida Sans"/>
                <a:cs typeface="Lucida Sans"/>
              </a:endParaRPr>
            </a:p>
          </p:txBody>
        </p:sp>
      </p:grpSp>
      <p:grpSp>
        <p:nvGrpSpPr>
          <p:cNvPr id="36" name="Gruppo 35">
            <a:extLst>
              <a:ext uri="{FF2B5EF4-FFF2-40B4-BE49-F238E27FC236}">
                <a16:creationId xmlns:a16="http://schemas.microsoft.com/office/drawing/2014/main" id="{DFE9B1E7-4DEB-42F5-8E44-6E40F4669C61}"/>
              </a:ext>
            </a:extLst>
          </p:cNvPr>
          <p:cNvGrpSpPr/>
          <p:nvPr/>
        </p:nvGrpSpPr>
        <p:grpSpPr>
          <a:xfrm>
            <a:off x="14271675" y="6128401"/>
            <a:ext cx="3568343" cy="1728445"/>
            <a:chOff x="11029635" y="3877346"/>
            <a:chExt cx="3568343" cy="1340485"/>
          </a:xfrm>
        </p:grpSpPr>
        <p:sp>
          <p:nvSpPr>
            <p:cNvPr id="37" name="object 32">
              <a:extLst>
                <a:ext uri="{FF2B5EF4-FFF2-40B4-BE49-F238E27FC236}">
                  <a16:creationId xmlns:a16="http://schemas.microsoft.com/office/drawing/2014/main" id="{3DD54606-31FA-4E92-96E8-3EEA86A64B54}"/>
                </a:ext>
              </a:extLst>
            </p:cNvPr>
            <p:cNvSpPr/>
            <p:nvPr/>
          </p:nvSpPr>
          <p:spPr>
            <a:xfrm>
              <a:off x="11029635" y="3877346"/>
              <a:ext cx="3246120" cy="1340485"/>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01A9E6">
                <a:alpha val="39999"/>
              </a:srgbClr>
            </a:solidFill>
          </p:spPr>
          <p:txBody>
            <a:bodyPr wrap="square" lIns="0" tIns="0" rIns="0" bIns="0" rtlCol="0"/>
            <a:lstStyle/>
            <a:p>
              <a:endParaRPr/>
            </a:p>
          </p:txBody>
        </p:sp>
        <p:sp>
          <p:nvSpPr>
            <p:cNvPr id="38" name="object 33">
              <a:extLst>
                <a:ext uri="{FF2B5EF4-FFF2-40B4-BE49-F238E27FC236}">
                  <a16:creationId xmlns:a16="http://schemas.microsoft.com/office/drawing/2014/main" id="{4725A283-18D1-48F4-9433-B9DD1A8A8630}"/>
                </a:ext>
              </a:extLst>
            </p:cNvPr>
            <p:cNvSpPr txBox="1"/>
            <p:nvPr/>
          </p:nvSpPr>
          <p:spPr>
            <a:xfrm>
              <a:off x="11153839" y="4191376"/>
              <a:ext cx="3444139" cy="687738"/>
            </a:xfrm>
            <a:prstGeom prst="rect">
              <a:avLst/>
            </a:prstGeom>
          </p:spPr>
          <p:txBody>
            <a:bodyPr vert="horz" wrap="square" lIns="0" tIns="12065" rIns="0" bIns="0" rtlCol="0">
              <a:spAutoFit/>
            </a:bodyPr>
            <a:lstStyle/>
            <a:p>
              <a:pPr marL="556895" marR="504190" indent="-356235" algn="ctr">
                <a:lnSpc>
                  <a:spcPct val="100000"/>
                </a:lnSpc>
                <a:spcBef>
                  <a:spcPts val="95"/>
                </a:spcBef>
              </a:pPr>
              <a:r>
                <a:rPr lang="it-IT" sz="2800" b="1" spc="-25" dirty="0">
                  <a:latin typeface="Lucida Sans"/>
                  <a:cs typeface="Lucida Sans"/>
                </a:rPr>
                <a:t>Riduzione </a:t>
              </a:r>
            </a:p>
            <a:p>
              <a:pPr marL="556895" marR="504190" indent="-356235" algn="just">
                <a:lnSpc>
                  <a:spcPct val="100000"/>
                </a:lnSpc>
                <a:spcBef>
                  <a:spcPts val="95"/>
                </a:spcBef>
              </a:pPr>
              <a:r>
                <a:rPr lang="it-IT" sz="2800" b="1" spc="-25" dirty="0">
                  <a:latin typeface="Lucida Sans"/>
                  <a:cs typeface="Lucida Sans"/>
                </a:rPr>
                <a:t>lead time gara</a:t>
              </a:r>
              <a:endParaRPr sz="2800" b="1" dirty="0">
                <a:latin typeface="Lucida Sans"/>
                <a:cs typeface="Lucida Sans"/>
              </a:endParaRPr>
            </a:p>
          </p:txBody>
        </p:sp>
      </p:grpSp>
      <p:grpSp>
        <p:nvGrpSpPr>
          <p:cNvPr id="39" name="Gruppo 38">
            <a:extLst>
              <a:ext uri="{FF2B5EF4-FFF2-40B4-BE49-F238E27FC236}">
                <a16:creationId xmlns:a16="http://schemas.microsoft.com/office/drawing/2014/main" id="{8396AB71-D91E-434C-A916-903547C5E64F}"/>
              </a:ext>
            </a:extLst>
          </p:cNvPr>
          <p:cNvGrpSpPr/>
          <p:nvPr/>
        </p:nvGrpSpPr>
        <p:grpSpPr>
          <a:xfrm>
            <a:off x="12632613" y="8332634"/>
            <a:ext cx="6553277" cy="2088684"/>
            <a:chOff x="9289214" y="5970716"/>
            <a:chExt cx="6553277" cy="2088684"/>
          </a:xfrm>
        </p:grpSpPr>
        <p:sp>
          <p:nvSpPr>
            <p:cNvPr id="41" name="object 34">
              <a:extLst>
                <a:ext uri="{FF2B5EF4-FFF2-40B4-BE49-F238E27FC236}">
                  <a16:creationId xmlns:a16="http://schemas.microsoft.com/office/drawing/2014/main" id="{228CA5DE-8E4D-44CE-8EA7-130257746EB3}"/>
                </a:ext>
              </a:extLst>
            </p:cNvPr>
            <p:cNvSpPr/>
            <p:nvPr/>
          </p:nvSpPr>
          <p:spPr>
            <a:xfrm>
              <a:off x="10996018" y="5970716"/>
              <a:ext cx="3246120" cy="1606798"/>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88DCD3"/>
            </a:solidFill>
          </p:spPr>
          <p:txBody>
            <a:bodyPr wrap="square" lIns="0" tIns="0" rIns="0" bIns="0" rtlCol="0"/>
            <a:lstStyle/>
            <a:p>
              <a:endParaRPr/>
            </a:p>
          </p:txBody>
        </p:sp>
        <p:sp>
          <p:nvSpPr>
            <p:cNvPr id="43" name="object 35">
              <a:extLst>
                <a:ext uri="{FF2B5EF4-FFF2-40B4-BE49-F238E27FC236}">
                  <a16:creationId xmlns:a16="http://schemas.microsoft.com/office/drawing/2014/main" id="{737DC986-0A9D-447F-90FF-56985ADF1FF3}"/>
                </a:ext>
              </a:extLst>
            </p:cNvPr>
            <p:cNvSpPr txBox="1"/>
            <p:nvPr/>
          </p:nvSpPr>
          <p:spPr>
            <a:xfrm>
              <a:off x="9289214" y="6095401"/>
              <a:ext cx="6553277" cy="1963999"/>
            </a:xfrm>
            <a:prstGeom prst="rect">
              <a:avLst/>
            </a:prstGeom>
          </p:spPr>
          <p:txBody>
            <a:bodyPr vert="horz" wrap="square" lIns="0" tIns="12065" rIns="0" bIns="0" rtlCol="0">
              <a:spAutoFit/>
            </a:bodyPr>
            <a:lstStyle/>
            <a:p>
              <a:pPr marL="1277620" marR="1186815" indent="-200660" algn="ctr">
                <a:lnSpc>
                  <a:spcPct val="100000"/>
                </a:lnSpc>
                <a:spcBef>
                  <a:spcPts val="95"/>
                </a:spcBef>
              </a:pPr>
              <a:r>
                <a:rPr lang="it-IT" sz="2800" b="1" spc="5" dirty="0">
                  <a:latin typeface="Lucida Sans"/>
                  <a:cs typeface="Lucida Sans"/>
                </a:rPr>
                <a:t>Condivisione </a:t>
              </a:r>
            </a:p>
            <a:p>
              <a:pPr marL="1277620" marR="1186815" indent="-200660" algn="ctr">
                <a:lnSpc>
                  <a:spcPct val="100000"/>
                </a:lnSpc>
                <a:spcBef>
                  <a:spcPts val="95"/>
                </a:spcBef>
              </a:pPr>
              <a:r>
                <a:rPr lang="it-IT" sz="2800" b="1" spc="5" dirty="0">
                  <a:latin typeface="Lucida Sans"/>
                  <a:cs typeface="Lucida Sans"/>
                </a:rPr>
                <a:t>e miglioramento</a:t>
              </a:r>
            </a:p>
            <a:p>
              <a:pPr marL="1277620" marR="1186815" indent="-200660" algn="ctr">
                <a:lnSpc>
                  <a:spcPct val="100000"/>
                </a:lnSpc>
                <a:spcBef>
                  <a:spcPts val="95"/>
                </a:spcBef>
              </a:pPr>
              <a:r>
                <a:rPr lang="it-IT" sz="2800" b="1" spc="5" dirty="0">
                  <a:latin typeface="Lucida Sans"/>
                  <a:cs typeface="Lucida Sans"/>
                </a:rPr>
                <a:t>continuo</a:t>
              </a:r>
              <a:endParaRPr sz="2800" b="1" dirty="0">
                <a:latin typeface="Lucida Sans"/>
                <a:cs typeface="Lucida Sans"/>
              </a:endParaRPr>
            </a:p>
            <a:p>
              <a:pPr marL="12700">
                <a:lnSpc>
                  <a:spcPct val="100000"/>
                </a:lnSpc>
                <a:spcBef>
                  <a:spcPts val="2030"/>
                </a:spcBef>
              </a:pPr>
              <a:endParaRPr sz="2450" dirty="0">
                <a:latin typeface="Lucida Sans"/>
                <a:cs typeface="Lucida Sans"/>
              </a:endParaRPr>
            </a:p>
          </p:txBody>
        </p:sp>
      </p:grpSp>
      <p:sp>
        <p:nvSpPr>
          <p:cNvPr id="51" name="object 36">
            <a:extLst>
              <a:ext uri="{FF2B5EF4-FFF2-40B4-BE49-F238E27FC236}">
                <a16:creationId xmlns:a16="http://schemas.microsoft.com/office/drawing/2014/main" id="{09E9F811-87CB-4068-A809-3CE8C663AD91}"/>
              </a:ext>
            </a:extLst>
          </p:cNvPr>
          <p:cNvSpPr/>
          <p:nvPr/>
        </p:nvSpPr>
        <p:spPr>
          <a:xfrm rot="10800000">
            <a:off x="15904992" y="5766476"/>
            <a:ext cx="45719" cy="312363"/>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52" name="object 36">
            <a:extLst>
              <a:ext uri="{FF2B5EF4-FFF2-40B4-BE49-F238E27FC236}">
                <a16:creationId xmlns:a16="http://schemas.microsoft.com/office/drawing/2014/main" id="{050C0121-8BD9-4467-A27A-1236634F6A49}"/>
              </a:ext>
            </a:extLst>
          </p:cNvPr>
          <p:cNvSpPr/>
          <p:nvPr/>
        </p:nvSpPr>
        <p:spPr>
          <a:xfrm rot="10800000">
            <a:off x="15912509" y="7911997"/>
            <a:ext cx="45719" cy="312363"/>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44" name="object 36">
            <a:extLst>
              <a:ext uri="{FF2B5EF4-FFF2-40B4-BE49-F238E27FC236}">
                <a16:creationId xmlns:a16="http://schemas.microsoft.com/office/drawing/2014/main" id="{5D5EC596-233C-43A8-9BE8-E6852947B505}"/>
              </a:ext>
            </a:extLst>
          </p:cNvPr>
          <p:cNvSpPr/>
          <p:nvPr/>
        </p:nvSpPr>
        <p:spPr>
          <a:xfrm rot="10800000">
            <a:off x="13251874" y="4402029"/>
            <a:ext cx="360831" cy="5149358"/>
          </a:xfrm>
          <a:custGeom>
            <a:avLst/>
            <a:gdLst/>
            <a:ahLst/>
            <a:cxnLst/>
            <a:rect l="l" t="t" r="r" b="b"/>
            <a:pathLst>
              <a:path h="513079">
                <a:moveTo>
                  <a:pt x="0" y="0"/>
                </a:moveTo>
                <a:lnTo>
                  <a:pt x="0" y="513073"/>
                </a:lnTo>
              </a:path>
            </a:pathLst>
          </a:custGeom>
          <a:ln w="28575">
            <a:solidFill>
              <a:srgbClr val="000000"/>
            </a:solidFill>
            <a:prstDash val="dash"/>
          </a:ln>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p:nvPr/>
        </p:nvSpPr>
        <p:spPr>
          <a:xfrm>
            <a:off x="1503550" y="9047716"/>
            <a:ext cx="14982504" cy="2759089"/>
          </a:xfrm>
          <a:prstGeom prst="rect">
            <a:avLst/>
          </a:prstGeom>
        </p:spPr>
        <p:txBody>
          <a:bodyPr vert="horz" wrap="square" lIns="0" tIns="12065" rIns="0" bIns="0" rtlCol="0">
            <a:spAutoFit/>
          </a:bodyPr>
          <a:lstStyle/>
          <a:p>
            <a:pPr marL="12700" algn="ctr">
              <a:lnSpc>
                <a:spcPct val="100000"/>
              </a:lnSpc>
              <a:spcBef>
                <a:spcPts val="95"/>
              </a:spcBef>
            </a:pPr>
            <a:r>
              <a:rPr lang="it-IT" sz="3600" b="1" spc="-95" dirty="0">
                <a:solidFill>
                  <a:srgbClr val="01A9E6"/>
                </a:solidFill>
                <a:latin typeface="Lucida Sans"/>
                <a:cs typeface="Lucida Sans"/>
              </a:rPr>
              <a:t>Lean Management</a:t>
            </a:r>
            <a:endParaRPr lang="it-IT" sz="2800" b="1" spc="-95" dirty="0">
              <a:solidFill>
                <a:srgbClr val="01A9E6"/>
              </a:solidFill>
              <a:latin typeface="Lucida Sans"/>
              <a:cs typeface="Lucida Sans"/>
            </a:endParaRPr>
          </a:p>
          <a:p>
            <a:pPr marL="12700" algn="just">
              <a:lnSpc>
                <a:spcPct val="100000"/>
              </a:lnSpc>
              <a:spcBef>
                <a:spcPts val="95"/>
              </a:spcBef>
            </a:pPr>
            <a:r>
              <a:rPr lang="it-IT" sz="2400" spc="-95" dirty="0">
                <a:latin typeface="Lucida Sans"/>
                <a:cs typeface="Lucida Sans"/>
              </a:rPr>
              <a:t>Strategia nata nel mondo automotive ma ormai diffusa in ogni ambito lavorativo. Il pensiero snello (Lean) pone al centro della gestione l’orientamento alla massimizzazione del valore creato mediante la riduzione progressiva di ogni forma di spreco seguendo un percorso di miglioramento continuo. </a:t>
            </a:r>
          </a:p>
          <a:p>
            <a:pPr marL="12700" algn="just">
              <a:lnSpc>
                <a:spcPct val="100000"/>
              </a:lnSpc>
              <a:spcBef>
                <a:spcPts val="95"/>
              </a:spcBef>
            </a:pPr>
            <a:endParaRPr lang="it-IT" sz="2000" b="1" spc="-95" dirty="0">
              <a:solidFill>
                <a:srgbClr val="01A9E6"/>
              </a:solidFill>
              <a:latin typeface="Lucida Sans"/>
              <a:cs typeface="Lucida Sans"/>
            </a:endParaRPr>
          </a:p>
          <a:p>
            <a:pPr>
              <a:lnSpc>
                <a:spcPct val="100000"/>
              </a:lnSpc>
              <a:spcBef>
                <a:spcPts val="1940"/>
              </a:spcBef>
            </a:pPr>
            <a:endParaRPr lang="it-IT" sz="3300" b="1" spc="-95" dirty="0">
              <a:solidFill>
                <a:srgbClr val="01A9E6"/>
              </a:solidFill>
              <a:latin typeface="Lucida Sans"/>
              <a:cs typeface="Lucida Sans"/>
            </a:endParaRPr>
          </a:p>
        </p:txBody>
      </p:sp>
      <p:grpSp>
        <p:nvGrpSpPr>
          <p:cNvPr id="45" name="Gruppo 44">
            <a:extLst>
              <a:ext uri="{FF2B5EF4-FFF2-40B4-BE49-F238E27FC236}">
                <a16:creationId xmlns:a16="http://schemas.microsoft.com/office/drawing/2014/main" id="{178E71E5-7B09-4FCD-A850-BEF802FB05DC}"/>
              </a:ext>
            </a:extLst>
          </p:cNvPr>
          <p:cNvGrpSpPr/>
          <p:nvPr/>
        </p:nvGrpSpPr>
        <p:grpSpPr>
          <a:xfrm>
            <a:off x="776313" y="4735809"/>
            <a:ext cx="9885336" cy="3954025"/>
            <a:chOff x="3153641" y="4297538"/>
            <a:chExt cx="6209345" cy="3660404"/>
          </a:xfrm>
        </p:grpSpPr>
        <p:sp>
          <p:nvSpPr>
            <p:cNvPr id="46" name="CasellaDiTesto 45">
              <a:extLst>
                <a:ext uri="{FF2B5EF4-FFF2-40B4-BE49-F238E27FC236}">
                  <a16:creationId xmlns:a16="http://schemas.microsoft.com/office/drawing/2014/main" id="{CB787000-B2E9-4A41-BD53-322FEC34CABB}"/>
                </a:ext>
              </a:extLst>
            </p:cNvPr>
            <p:cNvSpPr txBox="1"/>
            <p:nvPr/>
          </p:nvSpPr>
          <p:spPr>
            <a:xfrm>
              <a:off x="3167887" y="4297538"/>
              <a:ext cx="6195099" cy="883256"/>
            </a:xfrm>
            <a:prstGeom prst="rect">
              <a:avLst/>
            </a:prstGeom>
            <a:noFill/>
          </p:spPr>
          <p:txBody>
            <a:bodyPr wrap="square">
              <a:spAutoFit/>
            </a:bodyPr>
            <a:lstStyle/>
            <a:p>
              <a:pPr marL="973455" indent="-342900">
                <a:lnSpc>
                  <a:spcPct val="100000"/>
                </a:lnSpc>
                <a:spcBef>
                  <a:spcPts val="1940"/>
                </a:spcBef>
                <a:buFont typeface="Arial" panose="020B0604020202020204" pitchFamily="34" charset="0"/>
                <a:buChar char="•"/>
              </a:pPr>
              <a:r>
                <a:rPr lang="it-IT" sz="2800" b="1" spc="-125" dirty="0">
                  <a:solidFill>
                    <a:srgbClr val="01A9E6"/>
                  </a:solidFill>
                  <a:latin typeface="Lucida Sans"/>
                  <a:cs typeface="Lucida Sans"/>
                </a:rPr>
                <a:t>Partire</a:t>
              </a:r>
              <a:r>
                <a:rPr lang="it-IT" sz="2800" spc="-125" dirty="0">
                  <a:latin typeface="Lucida Sans"/>
                  <a:cs typeface="Lucida Sans"/>
                </a:rPr>
                <a:t> dalle </a:t>
              </a:r>
              <a:r>
                <a:rPr lang="it-IT" sz="2800" b="1" spc="-125" dirty="0">
                  <a:latin typeface="Lucida Sans"/>
                  <a:cs typeface="Lucida Sans"/>
                </a:rPr>
                <a:t>criticità</a:t>
              </a:r>
              <a:r>
                <a:rPr lang="it-IT" sz="2800" spc="-125" dirty="0">
                  <a:latin typeface="Lucida Sans"/>
                  <a:cs typeface="Lucida Sans"/>
                </a:rPr>
                <a:t> e dalle </a:t>
              </a:r>
              <a:r>
                <a:rPr lang="it-IT" sz="2800" b="1" spc="-125" dirty="0">
                  <a:latin typeface="Lucida Sans"/>
                  <a:cs typeface="Lucida Sans"/>
                </a:rPr>
                <a:t>testimonianze</a:t>
              </a:r>
              <a:r>
                <a:rPr lang="it-IT" sz="2800" spc="-125" dirty="0">
                  <a:latin typeface="Lucida Sans"/>
                  <a:cs typeface="Lucida Sans"/>
                </a:rPr>
                <a:t> dei professionisti</a:t>
              </a:r>
            </a:p>
          </p:txBody>
        </p:sp>
        <p:sp>
          <p:nvSpPr>
            <p:cNvPr id="47" name="CasellaDiTesto 46">
              <a:extLst>
                <a:ext uri="{FF2B5EF4-FFF2-40B4-BE49-F238E27FC236}">
                  <a16:creationId xmlns:a16="http://schemas.microsoft.com/office/drawing/2014/main" id="{7A7D2C54-026C-4500-B1AB-DC3190546D2D}"/>
                </a:ext>
              </a:extLst>
            </p:cNvPr>
            <p:cNvSpPr txBox="1"/>
            <p:nvPr/>
          </p:nvSpPr>
          <p:spPr>
            <a:xfrm>
              <a:off x="3153641" y="5300249"/>
              <a:ext cx="6195099" cy="484366"/>
            </a:xfrm>
            <a:prstGeom prst="rect">
              <a:avLst/>
            </a:prstGeom>
            <a:noFill/>
          </p:spPr>
          <p:txBody>
            <a:bodyPr wrap="square">
              <a:spAutoFit/>
            </a:bodyPr>
            <a:lstStyle/>
            <a:p>
              <a:pPr marL="973455" indent="-342900">
                <a:lnSpc>
                  <a:spcPct val="100000"/>
                </a:lnSpc>
                <a:spcBef>
                  <a:spcPts val="1940"/>
                </a:spcBef>
                <a:buFont typeface="Arial" panose="020B0604020202020204" pitchFamily="34" charset="0"/>
                <a:buChar char="•"/>
              </a:pPr>
              <a:r>
                <a:rPr lang="it-IT" sz="2800" b="1" spc="-125" dirty="0">
                  <a:solidFill>
                    <a:srgbClr val="01A9E6"/>
                  </a:solidFill>
                  <a:latin typeface="Lucida Sans"/>
                  <a:cs typeface="Lucida Sans"/>
                </a:rPr>
                <a:t>Mettere al centro </a:t>
              </a:r>
              <a:r>
                <a:rPr lang="it-IT" sz="2800" spc="-125" dirty="0">
                  <a:latin typeface="Lucida Sans"/>
                  <a:cs typeface="Lucida Sans"/>
                </a:rPr>
                <a:t>la </a:t>
              </a:r>
              <a:r>
                <a:rPr lang="it-IT" sz="2800" b="1" spc="-125" dirty="0">
                  <a:latin typeface="Lucida Sans"/>
                  <a:cs typeface="Lucida Sans"/>
                </a:rPr>
                <a:t>qualità</a:t>
              </a:r>
              <a:r>
                <a:rPr lang="it-IT" sz="2800" spc="-125" dirty="0">
                  <a:latin typeface="Lucida Sans"/>
                  <a:cs typeface="Lucida Sans"/>
                </a:rPr>
                <a:t> di una procedura di gara</a:t>
              </a:r>
            </a:p>
          </p:txBody>
        </p:sp>
        <p:sp>
          <p:nvSpPr>
            <p:cNvPr id="48" name="CasellaDiTesto 47">
              <a:extLst>
                <a:ext uri="{FF2B5EF4-FFF2-40B4-BE49-F238E27FC236}">
                  <a16:creationId xmlns:a16="http://schemas.microsoft.com/office/drawing/2014/main" id="{2616E4D4-FC25-4B36-86AF-E7203AF242DF}"/>
                </a:ext>
              </a:extLst>
            </p:cNvPr>
            <p:cNvSpPr txBox="1"/>
            <p:nvPr/>
          </p:nvSpPr>
          <p:spPr>
            <a:xfrm>
              <a:off x="3167887" y="5872073"/>
              <a:ext cx="6195099" cy="883256"/>
            </a:xfrm>
            <a:prstGeom prst="rect">
              <a:avLst/>
            </a:prstGeom>
            <a:noFill/>
          </p:spPr>
          <p:txBody>
            <a:bodyPr wrap="square">
              <a:spAutoFit/>
            </a:bodyPr>
            <a:lstStyle/>
            <a:p>
              <a:pPr marL="973455" indent="-342900">
                <a:lnSpc>
                  <a:spcPct val="100000"/>
                </a:lnSpc>
                <a:spcBef>
                  <a:spcPts val="1940"/>
                </a:spcBef>
                <a:buFont typeface="Arial" panose="020B0604020202020204" pitchFamily="34" charset="0"/>
                <a:buChar char="•"/>
              </a:pPr>
              <a:r>
                <a:rPr lang="it-IT" sz="2800" b="1" spc="-125" dirty="0">
                  <a:solidFill>
                    <a:srgbClr val="01A9E6"/>
                  </a:solidFill>
                  <a:latin typeface="Lucida Sans"/>
                  <a:cs typeface="Lucida Sans"/>
                </a:rPr>
                <a:t>Rendere protagonisti </a:t>
              </a:r>
              <a:r>
                <a:rPr lang="it-IT" sz="2800" spc="-125" dirty="0">
                  <a:latin typeface="Lucida Sans"/>
                  <a:cs typeface="Lucida Sans"/>
                </a:rPr>
                <a:t>del </a:t>
              </a:r>
              <a:r>
                <a:rPr lang="it-IT" sz="2800" b="1" spc="-125" dirty="0">
                  <a:latin typeface="Lucida Sans"/>
                  <a:cs typeface="Lucida Sans"/>
                </a:rPr>
                <a:t>cambiamento</a:t>
              </a:r>
              <a:r>
                <a:rPr lang="it-IT" sz="2800" spc="-125" dirty="0">
                  <a:latin typeface="Lucida Sans"/>
                  <a:cs typeface="Lucida Sans"/>
                </a:rPr>
                <a:t> gli attori principali </a:t>
              </a:r>
            </a:p>
          </p:txBody>
        </p:sp>
        <p:sp>
          <p:nvSpPr>
            <p:cNvPr id="50" name="CasellaDiTesto 49">
              <a:extLst>
                <a:ext uri="{FF2B5EF4-FFF2-40B4-BE49-F238E27FC236}">
                  <a16:creationId xmlns:a16="http://schemas.microsoft.com/office/drawing/2014/main" id="{7572A674-37EF-4A6D-9531-FB204E7F8195}"/>
                </a:ext>
              </a:extLst>
            </p:cNvPr>
            <p:cNvSpPr txBox="1"/>
            <p:nvPr/>
          </p:nvSpPr>
          <p:spPr>
            <a:xfrm>
              <a:off x="3167887" y="6874784"/>
              <a:ext cx="6195099" cy="484366"/>
            </a:xfrm>
            <a:prstGeom prst="rect">
              <a:avLst/>
            </a:prstGeom>
            <a:noFill/>
          </p:spPr>
          <p:txBody>
            <a:bodyPr wrap="square">
              <a:spAutoFit/>
            </a:bodyPr>
            <a:lstStyle/>
            <a:p>
              <a:pPr marL="973455" indent="-342900">
                <a:lnSpc>
                  <a:spcPct val="100000"/>
                </a:lnSpc>
                <a:spcBef>
                  <a:spcPts val="1940"/>
                </a:spcBef>
                <a:buFont typeface="Arial" panose="020B0604020202020204" pitchFamily="34" charset="0"/>
                <a:buChar char="•"/>
              </a:pPr>
              <a:r>
                <a:rPr lang="it-IT" sz="2800" b="1" spc="-125" dirty="0">
                  <a:solidFill>
                    <a:srgbClr val="01A9E6"/>
                  </a:solidFill>
                  <a:latin typeface="Lucida Sans"/>
                  <a:cs typeface="Lucida Sans"/>
                </a:rPr>
                <a:t>Lavorare</a:t>
              </a:r>
              <a:r>
                <a:rPr lang="it-IT" sz="2800" b="1" spc="-125" dirty="0">
                  <a:latin typeface="Lucida Sans"/>
                  <a:cs typeface="Lucida Sans"/>
                </a:rPr>
                <a:t> </a:t>
              </a:r>
              <a:r>
                <a:rPr lang="it-IT" sz="2800" spc="-125" dirty="0">
                  <a:latin typeface="Lucida Sans"/>
                  <a:cs typeface="Lucida Sans"/>
                </a:rPr>
                <a:t>in</a:t>
              </a:r>
              <a:r>
                <a:rPr lang="it-IT" sz="2800" b="1" spc="-125" dirty="0">
                  <a:latin typeface="Lucida Sans"/>
                  <a:cs typeface="Lucida Sans"/>
                </a:rPr>
                <a:t> team </a:t>
              </a:r>
            </a:p>
          </p:txBody>
        </p:sp>
        <p:sp>
          <p:nvSpPr>
            <p:cNvPr id="51" name="CasellaDiTesto 50">
              <a:extLst>
                <a:ext uri="{FF2B5EF4-FFF2-40B4-BE49-F238E27FC236}">
                  <a16:creationId xmlns:a16="http://schemas.microsoft.com/office/drawing/2014/main" id="{EDD6CA80-5E14-4025-8CC7-A2361ED432CA}"/>
                </a:ext>
              </a:extLst>
            </p:cNvPr>
            <p:cNvSpPr txBox="1"/>
            <p:nvPr/>
          </p:nvSpPr>
          <p:spPr>
            <a:xfrm>
              <a:off x="3167887" y="7473576"/>
              <a:ext cx="6195099" cy="484366"/>
            </a:xfrm>
            <a:prstGeom prst="rect">
              <a:avLst/>
            </a:prstGeom>
            <a:noFill/>
          </p:spPr>
          <p:txBody>
            <a:bodyPr wrap="square">
              <a:spAutoFit/>
            </a:bodyPr>
            <a:lstStyle/>
            <a:p>
              <a:pPr marL="973455" indent="-342900">
                <a:lnSpc>
                  <a:spcPct val="100000"/>
                </a:lnSpc>
                <a:spcBef>
                  <a:spcPts val="1940"/>
                </a:spcBef>
                <a:buFont typeface="Arial" panose="020B0604020202020204" pitchFamily="34" charset="0"/>
                <a:buChar char="•"/>
              </a:pPr>
              <a:r>
                <a:rPr lang="it-IT" sz="2800" b="1" spc="-125" dirty="0">
                  <a:solidFill>
                    <a:srgbClr val="01A9E6"/>
                  </a:solidFill>
                  <a:latin typeface="Lucida Sans"/>
                  <a:cs typeface="Lucida Sans"/>
                </a:rPr>
                <a:t>Progettare</a:t>
              </a:r>
              <a:r>
                <a:rPr lang="it-IT" sz="2800" spc="-125" dirty="0">
                  <a:latin typeface="Lucida Sans"/>
                  <a:cs typeface="Lucida Sans"/>
                </a:rPr>
                <a:t> per essere immediatamente </a:t>
              </a:r>
              <a:r>
                <a:rPr lang="it-IT" sz="2800" b="1" spc="-125" dirty="0">
                  <a:latin typeface="Lucida Sans"/>
                  <a:cs typeface="Lucida Sans"/>
                </a:rPr>
                <a:t>operativi</a:t>
              </a:r>
              <a:r>
                <a:rPr lang="it-IT" sz="2800" spc="-125" dirty="0">
                  <a:latin typeface="Lucida Sans"/>
                  <a:cs typeface="Lucida Sans"/>
                </a:rPr>
                <a:t> </a:t>
              </a:r>
            </a:p>
          </p:txBody>
        </p:sp>
      </p:grpSp>
      <p:sp>
        <p:nvSpPr>
          <p:cNvPr id="6" name="object 6"/>
          <p:cNvSpPr/>
          <p:nvPr/>
        </p:nvSpPr>
        <p:spPr>
          <a:xfrm>
            <a:off x="17585537" y="0"/>
            <a:ext cx="2519045" cy="4947920"/>
          </a:xfrm>
          <a:custGeom>
            <a:avLst/>
            <a:gdLst/>
            <a:ahLst/>
            <a:cxnLst/>
            <a:rect l="l" t="t" r="r" b="b"/>
            <a:pathLst>
              <a:path w="2519044" h="4947920">
                <a:moveTo>
                  <a:pt x="2518562" y="0"/>
                </a:moveTo>
                <a:lnTo>
                  <a:pt x="922221" y="0"/>
                </a:lnTo>
                <a:lnTo>
                  <a:pt x="880312" y="15826"/>
                </a:lnTo>
                <a:lnTo>
                  <a:pt x="837567" y="33689"/>
                </a:lnTo>
                <a:lnTo>
                  <a:pt x="795578" y="52970"/>
                </a:lnTo>
                <a:lnTo>
                  <a:pt x="754373" y="73639"/>
                </a:lnTo>
                <a:lnTo>
                  <a:pt x="713985" y="95666"/>
                </a:lnTo>
                <a:lnTo>
                  <a:pt x="674443" y="119023"/>
                </a:lnTo>
                <a:lnTo>
                  <a:pt x="635778" y="143680"/>
                </a:lnTo>
                <a:lnTo>
                  <a:pt x="598021" y="169607"/>
                </a:lnTo>
                <a:lnTo>
                  <a:pt x="561201" y="196774"/>
                </a:lnTo>
                <a:lnTo>
                  <a:pt x="525351" y="225152"/>
                </a:lnTo>
                <a:lnTo>
                  <a:pt x="490499" y="254712"/>
                </a:lnTo>
                <a:lnTo>
                  <a:pt x="456678" y="285425"/>
                </a:lnTo>
                <a:lnTo>
                  <a:pt x="423917" y="317259"/>
                </a:lnTo>
                <a:lnTo>
                  <a:pt x="392246" y="350187"/>
                </a:lnTo>
                <a:lnTo>
                  <a:pt x="361697" y="384178"/>
                </a:lnTo>
                <a:lnTo>
                  <a:pt x="332300" y="419203"/>
                </a:lnTo>
                <a:lnTo>
                  <a:pt x="304086" y="455232"/>
                </a:lnTo>
                <a:lnTo>
                  <a:pt x="277085" y="492237"/>
                </a:lnTo>
                <a:lnTo>
                  <a:pt x="251328" y="530186"/>
                </a:lnTo>
                <a:lnTo>
                  <a:pt x="226844" y="569052"/>
                </a:lnTo>
                <a:lnTo>
                  <a:pt x="203666" y="608804"/>
                </a:lnTo>
                <a:lnTo>
                  <a:pt x="181823" y="649412"/>
                </a:lnTo>
                <a:lnTo>
                  <a:pt x="161346" y="690848"/>
                </a:lnTo>
                <a:lnTo>
                  <a:pt x="142265" y="733082"/>
                </a:lnTo>
                <a:lnTo>
                  <a:pt x="124612" y="776084"/>
                </a:lnTo>
                <a:lnTo>
                  <a:pt x="108416" y="819824"/>
                </a:lnTo>
                <a:lnTo>
                  <a:pt x="93708" y="864274"/>
                </a:lnTo>
                <a:lnTo>
                  <a:pt x="80519" y="909403"/>
                </a:lnTo>
                <a:lnTo>
                  <a:pt x="68879" y="955183"/>
                </a:lnTo>
                <a:lnTo>
                  <a:pt x="58819" y="1001582"/>
                </a:lnTo>
                <a:lnTo>
                  <a:pt x="50370" y="1048573"/>
                </a:lnTo>
                <a:lnTo>
                  <a:pt x="43561" y="1096126"/>
                </a:lnTo>
                <a:lnTo>
                  <a:pt x="38424" y="1144210"/>
                </a:lnTo>
                <a:lnTo>
                  <a:pt x="34989" y="1192797"/>
                </a:lnTo>
                <a:lnTo>
                  <a:pt x="33286" y="1241857"/>
                </a:lnTo>
                <a:lnTo>
                  <a:pt x="33157" y="1273255"/>
                </a:lnTo>
                <a:lnTo>
                  <a:pt x="33797" y="1304472"/>
                </a:lnTo>
                <a:lnTo>
                  <a:pt x="35148" y="1335513"/>
                </a:lnTo>
                <a:lnTo>
                  <a:pt x="37150" y="1366387"/>
                </a:lnTo>
                <a:lnTo>
                  <a:pt x="0" y="3581775"/>
                </a:lnTo>
                <a:lnTo>
                  <a:pt x="39" y="3629959"/>
                </a:lnTo>
                <a:lnTo>
                  <a:pt x="1763" y="3677743"/>
                </a:lnTo>
                <a:lnTo>
                  <a:pt x="5142" y="3725101"/>
                </a:lnTo>
                <a:lnTo>
                  <a:pt x="10150" y="3772002"/>
                </a:lnTo>
                <a:lnTo>
                  <a:pt x="16757" y="3818418"/>
                </a:lnTo>
                <a:lnTo>
                  <a:pt x="24936" y="3864319"/>
                </a:lnTo>
                <a:lnTo>
                  <a:pt x="34659" y="3909678"/>
                </a:lnTo>
                <a:lnTo>
                  <a:pt x="45898" y="3954466"/>
                </a:lnTo>
                <a:lnTo>
                  <a:pt x="58626" y="3998652"/>
                </a:lnTo>
                <a:lnTo>
                  <a:pt x="72813" y="4042209"/>
                </a:lnTo>
                <a:lnTo>
                  <a:pt x="88433" y="4085108"/>
                </a:lnTo>
                <a:lnTo>
                  <a:pt x="105458" y="4127319"/>
                </a:lnTo>
                <a:lnTo>
                  <a:pt x="123859" y="4168814"/>
                </a:lnTo>
                <a:lnTo>
                  <a:pt x="143608" y="4209564"/>
                </a:lnTo>
                <a:lnTo>
                  <a:pt x="164678" y="4249540"/>
                </a:lnTo>
                <a:lnTo>
                  <a:pt x="187041" y="4288713"/>
                </a:lnTo>
                <a:lnTo>
                  <a:pt x="210690" y="4327087"/>
                </a:lnTo>
                <a:lnTo>
                  <a:pt x="235590" y="4364614"/>
                </a:lnTo>
                <a:lnTo>
                  <a:pt x="261693" y="4401240"/>
                </a:lnTo>
                <a:lnTo>
                  <a:pt x="288973" y="4436936"/>
                </a:lnTo>
                <a:lnTo>
                  <a:pt x="317267" y="4471524"/>
                </a:lnTo>
                <a:lnTo>
                  <a:pt x="346800" y="4505273"/>
                </a:lnTo>
                <a:lnTo>
                  <a:pt x="377429" y="4538017"/>
                </a:lnTo>
                <a:lnTo>
                  <a:pt x="409128" y="4569727"/>
                </a:lnTo>
                <a:lnTo>
                  <a:pt x="441868" y="4600375"/>
                </a:lnTo>
                <a:lnTo>
                  <a:pt x="475739" y="4630027"/>
                </a:lnTo>
                <a:lnTo>
                  <a:pt x="510450" y="4658434"/>
                </a:lnTo>
                <a:lnTo>
                  <a:pt x="546109" y="4685688"/>
                </a:lnTo>
                <a:lnTo>
                  <a:pt x="582687" y="4711761"/>
                </a:lnTo>
                <a:lnTo>
                  <a:pt x="620209" y="4736657"/>
                </a:lnTo>
                <a:lnTo>
                  <a:pt x="658611" y="4760321"/>
                </a:lnTo>
                <a:lnTo>
                  <a:pt x="697858" y="4782720"/>
                </a:lnTo>
                <a:lnTo>
                  <a:pt x="737923" y="4803824"/>
                </a:lnTo>
                <a:lnTo>
                  <a:pt x="778777" y="4823606"/>
                </a:lnTo>
                <a:lnTo>
                  <a:pt x="820394" y="4842036"/>
                </a:lnTo>
                <a:lnTo>
                  <a:pt x="862745" y="4859086"/>
                </a:lnTo>
                <a:lnTo>
                  <a:pt x="905802" y="4874726"/>
                </a:lnTo>
                <a:lnTo>
                  <a:pt x="949537" y="4888928"/>
                </a:lnTo>
                <a:lnTo>
                  <a:pt x="993923" y="4901662"/>
                </a:lnTo>
                <a:lnTo>
                  <a:pt x="1038931" y="4912900"/>
                </a:lnTo>
                <a:lnTo>
                  <a:pt x="1084533" y="4922614"/>
                </a:lnTo>
                <a:lnTo>
                  <a:pt x="1130702" y="4930773"/>
                </a:lnTo>
                <a:lnTo>
                  <a:pt x="1177409" y="4937350"/>
                </a:lnTo>
                <a:lnTo>
                  <a:pt x="1224627" y="4942315"/>
                </a:lnTo>
                <a:lnTo>
                  <a:pt x="1272327" y="4945639"/>
                </a:lnTo>
                <a:lnTo>
                  <a:pt x="1320483" y="4947294"/>
                </a:lnTo>
                <a:lnTo>
                  <a:pt x="1368667" y="4947254"/>
                </a:lnTo>
                <a:lnTo>
                  <a:pt x="1416452" y="4945531"/>
                </a:lnTo>
                <a:lnTo>
                  <a:pt x="1463810" y="4942151"/>
                </a:lnTo>
                <a:lnTo>
                  <a:pt x="1510711" y="4937144"/>
                </a:lnTo>
                <a:lnTo>
                  <a:pt x="1557128" y="4930537"/>
                </a:lnTo>
                <a:lnTo>
                  <a:pt x="1603030" y="4922358"/>
                </a:lnTo>
                <a:lnTo>
                  <a:pt x="1648389" y="4912635"/>
                </a:lnTo>
                <a:lnTo>
                  <a:pt x="1693177" y="4901395"/>
                </a:lnTo>
                <a:lnTo>
                  <a:pt x="1737364" y="4888668"/>
                </a:lnTo>
                <a:lnTo>
                  <a:pt x="1780921" y="4874480"/>
                </a:lnTo>
                <a:lnTo>
                  <a:pt x="1823820" y="4858860"/>
                </a:lnTo>
                <a:lnTo>
                  <a:pt x="1866031" y="4841836"/>
                </a:lnTo>
                <a:lnTo>
                  <a:pt x="1907526" y="4823435"/>
                </a:lnTo>
                <a:lnTo>
                  <a:pt x="1948276" y="4803685"/>
                </a:lnTo>
                <a:lnTo>
                  <a:pt x="1988252" y="4782615"/>
                </a:lnTo>
                <a:lnTo>
                  <a:pt x="2027425" y="4760253"/>
                </a:lnTo>
                <a:lnTo>
                  <a:pt x="2065767" y="4736625"/>
                </a:lnTo>
                <a:lnTo>
                  <a:pt x="2103252" y="4711758"/>
                </a:lnTo>
                <a:lnTo>
                  <a:pt x="2139888" y="4685651"/>
                </a:lnTo>
                <a:lnTo>
                  <a:pt x="2175595" y="4658365"/>
                </a:lnTo>
                <a:lnTo>
                  <a:pt x="2210347" y="4629930"/>
                </a:lnTo>
                <a:lnTo>
                  <a:pt x="2243986" y="4600495"/>
                </a:lnTo>
                <a:lnTo>
                  <a:pt x="2276730" y="4569866"/>
                </a:lnTo>
                <a:lnTo>
                  <a:pt x="2308440" y="4538167"/>
                </a:lnTo>
                <a:lnTo>
                  <a:pt x="2339087" y="4505427"/>
                </a:lnTo>
                <a:lnTo>
                  <a:pt x="2368766" y="4471524"/>
                </a:lnTo>
                <a:lnTo>
                  <a:pt x="2397183" y="4436799"/>
                </a:lnTo>
                <a:lnTo>
                  <a:pt x="2424445" y="4401126"/>
                </a:lnTo>
                <a:lnTo>
                  <a:pt x="2450523" y="4364535"/>
                </a:lnTo>
                <a:lnTo>
                  <a:pt x="2475391" y="4327054"/>
                </a:lnTo>
                <a:lnTo>
                  <a:pt x="2499034" y="4288686"/>
                </a:lnTo>
                <a:lnTo>
                  <a:pt x="2518562" y="4254469"/>
                </a:lnTo>
                <a:lnTo>
                  <a:pt x="2518562" y="0"/>
                </a:lnTo>
                <a:close/>
              </a:path>
            </a:pathLst>
          </a:custGeom>
          <a:solidFill>
            <a:srgbClr val="01A9E6">
              <a:alpha val="29998"/>
            </a:srgbClr>
          </a:solidFill>
          <a:ln>
            <a:solidFill>
              <a:srgbClr val="B3E5F8"/>
            </a:solidFill>
          </a:ln>
        </p:spPr>
        <p:txBody>
          <a:bodyPr wrap="square" lIns="0" tIns="0" rIns="0" bIns="0" rtlCol="0"/>
          <a:lstStyle/>
          <a:p>
            <a:endParaRPr dirty="0"/>
          </a:p>
        </p:txBody>
      </p:sp>
      <p:sp>
        <p:nvSpPr>
          <p:cNvPr id="7" name="object 7"/>
          <p:cNvSpPr/>
          <p:nvPr/>
        </p:nvSpPr>
        <p:spPr>
          <a:xfrm>
            <a:off x="15129476" y="0"/>
            <a:ext cx="4975225" cy="2491740"/>
          </a:xfrm>
          <a:custGeom>
            <a:avLst/>
            <a:gdLst/>
            <a:ahLst/>
            <a:cxnLst/>
            <a:rect l="l" t="t" r="r" b="b"/>
            <a:pathLst>
              <a:path w="4975225" h="2491740">
                <a:moveTo>
                  <a:pt x="4974623" y="0"/>
                </a:moveTo>
                <a:lnTo>
                  <a:pt x="583748" y="0"/>
                </a:lnTo>
                <a:lnTo>
                  <a:pt x="582764" y="652"/>
                </a:lnTo>
                <a:lnTo>
                  <a:pt x="546173" y="26725"/>
                </a:lnTo>
                <a:lnTo>
                  <a:pt x="510500" y="53980"/>
                </a:lnTo>
                <a:lnTo>
                  <a:pt x="475775" y="82387"/>
                </a:lnTo>
                <a:lnTo>
                  <a:pt x="442026" y="111920"/>
                </a:lnTo>
                <a:lnTo>
                  <a:pt x="409282" y="142549"/>
                </a:lnTo>
                <a:lnTo>
                  <a:pt x="377571" y="174248"/>
                </a:lnTo>
                <a:lnTo>
                  <a:pt x="346924" y="206988"/>
                </a:lnTo>
                <a:lnTo>
                  <a:pt x="317368" y="240742"/>
                </a:lnTo>
                <a:lnTo>
                  <a:pt x="288934" y="275481"/>
                </a:lnTo>
                <a:lnTo>
                  <a:pt x="261648" y="311177"/>
                </a:lnTo>
                <a:lnTo>
                  <a:pt x="235541" y="347803"/>
                </a:lnTo>
                <a:lnTo>
                  <a:pt x="210641" y="385330"/>
                </a:lnTo>
                <a:lnTo>
                  <a:pt x="186977" y="423732"/>
                </a:lnTo>
                <a:lnTo>
                  <a:pt x="164579" y="462979"/>
                </a:lnTo>
                <a:lnTo>
                  <a:pt x="143474" y="503043"/>
                </a:lnTo>
                <a:lnTo>
                  <a:pt x="123692" y="543898"/>
                </a:lnTo>
                <a:lnTo>
                  <a:pt x="105262" y="585515"/>
                </a:lnTo>
                <a:lnTo>
                  <a:pt x="88212" y="627866"/>
                </a:lnTo>
                <a:lnTo>
                  <a:pt x="72572" y="670922"/>
                </a:lnTo>
                <a:lnTo>
                  <a:pt x="58370" y="714657"/>
                </a:lnTo>
                <a:lnTo>
                  <a:pt x="45635" y="759042"/>
                </a:lnTo>
                <a:lnTo>
                  <a:pt x="34396" y="804050"/>
                </a:lnTo>
                <a:lnTo>
                  <a:pt x="24683" y="849652"/>
                </a:lnTo>
                <a:lnTo>
                  <a:pt x="16523" y="895820"/>
                </a:lnTo>
                <a:lnTo>
                  <a:pt x="9946" y="942527"/>
                </a:lnTo>
                <a:lnTo>
                  <a:pt x="4980" y="989744"/>
                </a:lnTo>
                <a:lnTo>
                  <a:pt x="1655" y="1037444"/>
                </a:lnTo>
                <a:lnTo>
                  <a:pt x="0" y="1085599"/>
                </a:lnTo>
                <a:lnTo>
                  <a:pt x="39" y="1133783"/>
                </a:lnTo>
                <a:lnTo>
                  <a:pt x="1763" y="1181568"/>
                </a:lnTo>
                <a:lnTo>
                  <a:pt x="5142" y="1228926"/>
                </a:lnTo>
                <a:lnTo>
                  <a:pt x="10150" y="1275828"/>
                </a:lnTo>
                <a:lnTo>
                  <a:pt x="16757" y="1322244"/>
                </a:lnTo>
                <a:lnTo>
                  <a:pt x="24936" y="1368146"/>
                </a:lnTo>
                <a:lnTo>
                  <a:pt x="34660" y="1413506"/>
                </a:lnTo>
                <a:lnTo>
                  <a:pt x="45899" y="1458293"/>
                </a:lnTo>
                <a:lnTo>
                  <a:pt x="58627" y="1502480"/>
                </a:lnTo>
                <a:lnTo>
                  <a:pt x="72815" y="1546037"/>
                </a:lnTo>
                <a:lnTo>
                  <a:pt x="88435" y="1588936"/>
                </a:lnTo>
                <a:lnTo>
                  <a:pt x="105460" y="1631147"/>
                </a:lnTo>
                <a:lnTo>
                  <a:pt x="123861" y="1672643"/>
                </a:lnTo>
                <a:lnTo>
                  <a:pt x="143610" y="1713393"/>
                </a:lnTo>
                <a:lnTo>
                  <a:pt x="164681" y="1753369"/>
                </a:lnTo>
                <a:lnTo>
                  <a:pt x="187044" y="1792542"/>
                </a:lnTo>
                <a:lnTo>
                  <a:pt x="210671" y="1830883"/>
                </a:lnTo>
                <a:lnTo>
                  <a:pt x="235536" y="1868364"/>
                </a:lnTo>
                <a:lnTo>
                  <a:pt x="261609" y="1904955"/>
                </a:lnTo>
                <a:lnTo>
                  <a:pt x="288864" y="1940627"/>
                </a:lnTo>
                <a:lnTo>
                  <a:pt x="317271" y="1975353"/>
                </a:lnTo>
                <a:lnTo>
                  <a:pt x="346803" y="2009102"/>
                </a:lnTo>
                <a:lnTo>
                  <a:pt x="377433" y="2041846"/>
                </a:lnTo>
                <a:lnTo>
                  <a:pt x="409132" y="2073556"/>
                </a:lnTo>
                <a:lnTo>
                  <a:pt x="441872" y="2104204"/>
                </a:lnTo>
                <a:lnTo>
                  <a:pt x="475625" y="2133759"/>
                </a:lnTo>
                <a:lnTo>
                  <a:pt x="510364" y="2162194"/>
                </a:lnTo>
                <a:lnTo>
                  <a:pt x="546061" y="2189480"/>
                </a:lnTo>
                <a:lnTo>
                  <a:pt x="582687" y="2215587"/>
                </a:lnTo>
                <a:lnTo>
                  <a:pt x="620214" y="2240487"/>
                </a:lnTo>
                <a:lnTo>
                  <a:pt x="658615" y="2264150"/>
                </a:lnTo>
                <a:lnTo>
                  <a:pt x="697862" y="2286549"/>
                </a:lnTo>
                <a:lnTo>
                  <a:pt x="737927" y="2307654"/>
                </a:lnTo>
                <a:lnTo>
                  <a:pt x="778782" y="2327436"/>
                </a:lnTo>
                <a:lnTo>
                  <a:pt x="820399" y="2345866"/>
                </a:lnTo>
                <a:lnTo>
                  <a:pt x="862749" y="2362916"/>
                </a:lnTo>
                <a:lnTo>
                  <a:pt x="905806" y="2378556"/>
                </a:lnTo>
                <a:lnTo>
                  <a:pt x="949541" y="2392758"/>
                </a:lnTo>
                <a:lnTo>
                  <a:pt x="993926" y="2405493"/>
                </a:lnTo>
                <a:lnTo>
                  <a:pt x="1038934" y="2416731"/>
                </a:lnTo>
                <a:lnTo>
                  <a:pt x="1084536" y="2426445"/>
                </a:lnTo>
                <a:lnTo>
                  <a:pt x="1130704" y="2434605"/>
                </a:lnTo>
                <a:lnTo>
                  <a:pt x="1177411" y="2441182"/>
                </a:lnTo>
                <a:lnTo>
                  <a:pt x="1224628" y="2446148"/>
                </a:lnTo>
                <a:lnTo>
                  <a:pt x="1272328" y="2449473"/>
                </a:lnTo>
                <a:lnTo>
                  <a:pt x="1320483" y="2451128"/>
                </a:lnTo>
                <a:lnTo>
                  <a:pt x="3621429" y="2489713"/>
                </a:lnTo>
                <a:lnTo>
                  <a:pt x="3646709" y="2490902"/>
                </a:lnTo>
                <a:lnTo>
                  <a:pt x="3655176" y="2491137"/>
                </a:lnTo>
                <a:lnTo>
                  <a:pt x="3707607" y="2491003"/>
                </a:lnTo>
                <a:lnTo>
                  <a:pt x="3759550" y="2488870"/>
                </a:lnTo>
                <a:lnTo>
                  <a:pt x="3810983" y="2484782"/>
                </a:lnTo>
                <a:lnTo>
                  <a:pt x="3861871" y="2478782"/>
                </a:lnTo>
                <a:lnTo>
                  <a:pt x="3909044" y="2471671"/>
                </a:lnTo>
                <a:lnTo>
                  <a:pt x="3955675" y="2462936"/>
                </a:lnTo>
                <a:lnTo>
                  <a:pt x="4001735" y="2452605"/>
                </a:lnTo>
                <a:lnTo>
                  <a:pt x="4047192" y="2440710"/>
                </a:lnTo>
                <a:lnTo>
                  <a:pt x="4092018" y="2427278"/>
                </a:lnTo>
                <a:lnTo>
                  <a:pt x="4136180" y="2412340"/>
                </a:lnTo>
                <a:lnTo>
                  <a:pt x="4179649" y="2395925"/>
                </a:lnTo>
                <a:lnTo>
                  <a:pt x="4222393" y="2378063"/>
                </a:lnTo>
                <a:lnTo>
                  <a:pt x="4264383" y="2358782"/>
                </a:lnTo>
                <a:lnTo>
                  <a:pt x="4305587" y="2338114"/>
                </a:lnTo>
                <a:lnTo>
                  <a:pt x="4345975" y="2316087"/>
                </a:lnTo>
                <a:lnTo>
                  <a:pt x="4385517" y="2292730"/>
                </a:lnTo>
                <a:lnTo>
                  <a:pt x="4424182" y="2268074"/>
                </a:lnTo>
                <a:lnTo>
                  <a:pt x="4461939" y="2242148"/>
                </a:lnTo>
                <a:lnTo>
                  <a:pt x="4498759" y="2214981"/>
                </a:lnTo>
                <a:lnTo>
                  <a:pt x="4534609" y="2186602"/>
                </a:lnTo>
                <a:lnTo>
                  <a:pt x="4569461" y="2157043"/>
                </a:lnTo>
                <a:lnTo>
                  <a:pt x="4603282" y="2126331"/>
                </a:lnTo>
                <a:lnTo>
                  <a:pt x="4636044" y="2094496"/>
                </a:lnTo>
                <a:lnTo>
                  <a:pt x="4667714" y="2061569"/>
                </a:lnTo>
                <a:lnTo>
                  <a:pt x="4698263" y="2027578"/>
                </a:lnTo>
                <a:lnTo>
                  <a:pt x="4727660" y="1992553"/>
                </a:lnTo>
                <a:lnTo>
                  <a:pt x="4755874" y="1956524"/>
                </a:lnTo>
                <a:lnTo>
                  <a:pt x="4782875" y="1919520"/>
                </a:lnTo>
                <a:lnTo>
                  <a:pt x="4808633" y="1881570"/>
                </a:lnTo>
                <a:lnTo>
                  <a:pt x="4833116" y="1842705"/>
                </a:lnTo>
                <a:lnTo>
                  <a:pt x="4856294" y="1802953"/>
                </a:lnTo>
                <a:lnTo>
                  <a:pt x="4878137" y="1762344"/>
                </a:lnTo>
                <a:lnTo>
                  <a:pt x="4898614" y="1720909"/>
                </a:lnTo>
                <a:lnTo>
                  <a:pt x="4917695" y="1678675"/>
                </a:lnTo>
                <a:lnTo>
                  <a:pt x="4935348" y="1635673"/>
                </a:lnTo>
                <a:lnTo>
                  <a:pt x="4951544" y="1591933"/>
                </a:lnTo>
                <a:lnTo>
                  <a:pt x="4966252" y="1547483"/>
                </a:lnTo>
                <a:lnTo>
                  <a:pt x="4974623" y="1518839"/>
                </a:lnTo>
                <a:lnTo>
                  <a:pt x="4974623" y="0"/>
                </a:lnTo>
                <a:close/>
              </a:path>
            </a:pathLst>
          </a:custGeom>
          <a:solidFill>
            <a:srgbClr val="971B67">
              <a:alpha val="29998"/>
            </a:srgbClr>
          </a:solidFill>
        </p:spPr>
        <p:txBody>
          <a:bodyPr wrap="square" lIns="0" tIns="0" rIns="0" bIns="0" rtlCol="0"/>
          <a:lstStyle/>
          <a:p>
            <a:endParaRPr/>
          </a:p>
        </p:txBody>
      </p:sp>
      <p:sp>
        <p:nvSpPr>
          <p:cNvPr id="8" name="object 8"/>
          <p:cNvSpPr/>
          <p:nvPr/>
        </p:nvSpPr>
        <p:spPr>
          <a:xfrm>
            <a:off x="18745502" y="10380269"/>
            <a:ext cx="349612" cy="93984"/>
          </a:xfrm>
          <a:prstGeom prst="rect">
            <a:avLst/>
          </a:prstGeom>
          <a:blipFill>
            <a:blip r:embed="rId2" cstate="print"/>
            <a:stretch>
              <a:fillRect/>
            </a:stretch>
          </a:blipFill>
        </p:spPr>
        <p:txBody>
          <a:bodyPr wrap="square" lIns="0" tIns="0" rIns="0" bIns="0" rtlCol="0"/>
          <a:lstStyle/>
          <a:p>
            <a:endParaRPr/>
          </a:p>
        </p:txBody>
      </p:sp>
      <p:sp>
        <p:nvSpPr>
          <p:cNvPr id="9" name="object 9"/>
          <p:cNvSpPr/>
          <p:nvPr/>
        </p:nvSpPr>
        <p:spPr>
          <a:xfrm>
            <a:off x="19153238" y="10379123"/>
            <a:ext cx="272504" cy="96803"/>
          </a:xfrm>
          <a:prstGeom prst="rect">
            <a:avLst/>
          </a:prstGeom>
          <a:blipFill>
            <a:blip r:embed="rId3" cstate="print"/>
            <a:stretch>
              <a:fillRect/>
            </a:stretch>
          </a:blipFill>
        </p:spPr>
        <p:txBody>
          <a:bodyPr wrap="square" lIns="0" tIns="0" rIns="0" bIns="0" rtlCol="0"/>
          <a:lstStyle/>
          <a:p>
            <a:endParaRPr/>
          </a:p>
        </p:txBody>
      </p:sp>
      <p:sp>
        <p:nvSpPr>
          <p:cNvPr id="10" name="object 10"/>
          <p:cNvSpPr/>
          <p:nvPr/>
        </p:nvSpPr>
        <p:spPr>
          <a:xfrm>
            <a:off x="18745460" y="10549191"/>
            <a:ext cx="79375" cy="93980"/>
          </a:xfrm>
          <a:custGeom>
            <a:avLst/>
            <a:gdLst/>
            <a:ahLst/>
            <a:cxnLst/>
            <a:rect l="l" t="t" r="r" b="b"/>
            <a:pathLst>
              <a:path w="79375" h="93979">
                <a:moveTo>
                  <a:pt x="43349" y="0"/>
                </a:moveTo>
                <a:lnTo>
                  <a:pt x="0" y="0"/>
                </a:lnTo>
                <a:lnTo>
                  <a:pt x="0" y="93442"/>
                </a:lnTo>
                <a:lnTo>
                  <a:pt x="22449" y="93442"/>
                </a:lnTo>
                <a:lnTo>
                  <a:pt x="22449" y="63694"/>
                </a:lnTo>
                <a:lnTo>
                  <a:pt x="43349" y="63694"/>
                </a:lnTo>
                <a:lnTo>
                  <a:pt x="58212" y="61443"/>
                </a:lnTo>
                <a:lnTo>
                  <a:pt x="69432" y="55051"/>
                </a:lnTo>
                <a:lnTo>
                  <a:pt x="76521" y="45057"/>
                </a:lnTo>
                <a:lnTo>
                  <a:pt x="76790" y="43632"/>
                </a:lnTo>
                <a:lnTo>
                  <a:pt x="22449" y="43632"/>
                </a:lnTo>
                <a:lnTo>
                  <a:pt x="22449" y="20062"/>
                </a:lnTo>
                <a:lnTo>
                  <a:pt x="76752" y="20062"/>
                </a:lnTo>
                <a:lnTo>
                  <a:pt x="76521" y="18826"/>
                </a:lnTo>
                <a:lnTo>
                  <a:pt x="69432" y="8735"/>
                </a:lnTo>
                <a:lnTo>
                  <a:pt x="58212" y="2275"/>
                </a:lnTo>
                <a:lnTo>
                  <a:pt x="43349" y="0"/>
                </a:lnTo>
                <a:close/>
              </a:path>
              <a:path w="79375" h="93979">
                <a:moveTo>
                  <a:pt x="76752" y="20062"/>
                </a:moveTo>
                <a:lnTo>
                  <a:pt x="51076" y="20062"/>
                </a:lnTo>
                <a:lnTo>
                  <a:pt x="56260" y="23852"/>
                </a:lnTo>
                <a:lnTo>
                  <a:pt x="56260" y="39705"/>
                </a:lnTo>
                <a:lnTo>
                  <a:pt x="51076" y="43632"/>
                </a:lnTo>
                <a:lnTo>
                  <a:pt x="76790" y="43632"/>
                </a:lnTo>
                <a:lnTo>
                  <a:pt x="78992" y="31999"/>
                </a:lnTo>
                <a:lnTo>
                  <a:pt x="76752" y="20062"/>
                </a:lnTo>
                <a:close/>
              </a:path>
            </a:pathLst>
          </a:custGeom>
          <a:solidFill>
            <a:srgbClr val="000000"/>
          </a:solidFill>
        </p:spPr>
        <p:txBody>
          <a:bodyPr wrap="square" lIns="0" tIns="0" rIns="0" bIns="0" rtlCol="0"/>
          <a:lstStyle/>
          <a:p>
            <a:endParaRPr/>
          </a:p>
        </p:txBody>
      </p:sp>
      <p:sp>
        <p:nvSpPr>
          <p:cNvPr id="11" name="object 11"/>
          <p:cNvSpPr/>
          <p:nvPr/>
        </p:nvSpPr>
        <p:spPr>
          <a:xfrm>
            <a:off x="18837101"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12" name="object 12"/>
          <p:cNvSpPr/>
          <p:nvPr/>
        </p:nvSpPr>
        <p:spPr>
          <a:xfrm>
            <a:off x="18837101" y="10584212"/>
            <a:ext cx="83820" cy="19050"/>
          </a:xfrm>
          <a:custGeom>
            <a:avLst/>
            <a:gdLst/>
            <a:ahLst/>
            <a:cxnLst/>
            <a:rect l="l" t="t" r="r" b="b"/>
            <a:pathLst>
              <a:path w="83819" h="19050">
                <a:moveTo>
                  <a:pt x="0" y="19050"/>
                </a:moveTo>
                <a:lnTo>
                  <a:pt x="83337" y="19050"/>
                </a:lnTo>
                <a:lnTo>
                  <a:pt x="83337" y="0"/>
                </a:lnTo>
                <a:lnTo>
                  <a:pt x="0" y="0"/>
                </a:lnTo>
                <a:lnTo>
                  <a:pt x="0" y="19050"/>
                </a:lnTo>
                <a:close/>
              </a:path>
            </a:pathLst>
          </a:custGeom>
          <a:solidFill>
            <a:srgbClr val="000000"/>
          </a:solidFill>
        </p:spPr>
        <p:txBody>
          <a:bodyPr wrap="square" lIns="0" tIns="0" rIns="0" bIns="0" rtlCol="0"/>
          <a:lstStyle/>
          <a:p>
            <a:endParaRPr/>
          </a:p>
        </p:txBody>
      </p:sp>
      <p:sp>
        <p:nvSpPr>
          <p:cNvPr id="13" name="object 13"/>
          <p:cNvSpPr/>
          <p:nvPr/>
        </p:nvSpPr>
        <p:spPr>
          <a:xfrm>
            <a:off x="18837101"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14" name="object 14"/>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15" name="object 15"/>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16" name="object 16"/>
          <p:cNvSpPr/>
          <p:nvPr/>
        </p:nvSpPr>
        <p:spPr>
          <a:xfrm>
            <a:off x="18930680" y="10549194"/>
            <a:ext cx="96520" cy="93980"/>
          </a:xfrm>
          <a:custGeom>
            <a:avLst/>
            <a:gdLst/>
            <a:ahLst/>
            <a:cxnLst/>
            <a:rect l="l" t="t" r="r" b="b"/>
            <a:pathLst>
              <a:path w="96519" h="93979">
                <a:moveTo>
                  <a:pt x="61443" y="0"/>
                </a:moveTo>
                <a:lnTo>
                  <a:pt x="34648" y="0"/>
                </a:lnTo>
                <a:lnTo>
                  <a:pt x="0" y="93442"/>
                </a:lnTo>
                <a:lnTo>
                  <a:pt x="24407" y="93442"/>
                </a:lnTo>
                <a:lnTo>
                  <a:pt x="30857" y="73516"/>
                </a:lnTo>
                <a:lnTo>
                  <a:pt x="88595" y="73516"/>
                </a:lnTo>
                <a:lnTo>
                  <a:pt x="81963" y="55558"/>
                </a:lnTo>
                <a:lnTo>
                  <a:pt x="35915" y="55558"/>
                </a:lnTo>
                <a:lnTo>
                  <a:pt x="47694" y="18659"/>
                </a:lnTo>
                <a:lnTo>
                  <a:pt x="68334" y="18659"/>
                </a:lnTo>
                <a:lnTo>
                  <a:pt x="61443" y="0"/>
                </a:lnTo>
                <a:close/>
              </a:path>
              <a:path w="96519" h="93979">
                <a:moveTo>
                  <a:pt x="88595" y="73516"/>
                </a:moveTo>
                <a:lnTo>
                  <a:pt x="64532" y="73516"/>
                </a:lnTo>
                <a:lnTo>
                  <a:pt x="70992" y="93442"/>
                </a:lnTo>
                <a:lnTo>
                  <a:pt x="95955" y="93442"/>
                </a:lnTo>
                <a:lnTo>
                  <a:pt x="88595" y="73516"/>
                </a:lnTo>
                <a:close/>
              </a:path>
              <a:path w="96519" h="93979">
                <a:moveTo>
                  <a:pt x="68334" y="18659"/>
                </a:moveTo>
                <a:lnTo>
                  <a:pt x="47694" y="18659"/>
                </a:lnTo>
                <a:lnTo>
                  <a:pt x="59338" y="55558"/>
                </a:lnTo>
                <a:lnTo>
                  <a:pt x="81963" y="55558"/>
                </a:lnTo>
                <a:lnTo>
                  <a:pt x="68334" y="18659"/>
                </a:lnTo>
                <a:close/>
              </a:path>
            </a:pathLst>
          </a:custGeom>
          <a:solidFill>
            <a:srgbClr val="000000"/>
          </a:solidFill>
        </p:spPr>
        <p:txBody>
          <a:bodyPr wrap="square" lIns="0" tIns="0" rIns="0" bIns="0" rtlCol="0"/>
          <a:lstStyle/>
          <a:p>
            <a:endParaRPr/>
          </a:p>
        </p:txBody>
      </p:sp>
      <p:sp>
        <p:nvSpPr>
          <p:cNvPr id="17" name="object 17"/>
          <p:cNvSpPr/>
          <p:nvPr/>
        </p:nvSpPr>
        <p:spPr>
          <a:xfrm>
            <a:off x="19036865" y="10549191"/>
            <a:ext cx="81915" cy="93980"/>
          </a:xfrm>
          <a:custGeom>
            <a:avLst/>
            <a:gdLst/>
            <a:ahLst/>
            <a:cxnLst/>
            <a:rect l="l" t="t" r="r" b="b"/>
            <a:pathLst>
              <a:path w="81915" h="93979">
                <a:moveTo>
                  <a:pt x="43914" y="0"/>
                </a:moveTo>
                <a:lnTo>
                  <a:pt x="0" y="0"/>
                </a:lnTo>
                <a:lnTo>
                  <a:pt x="0" y="93442"/>
                </a:lnTo>
                <a:lnTo>
                  <a:pt x="22449" y="93442"/>
                </a:lnTo>
                <a:lnTo>
                  <a:pt x="22449" y="61034"/>
                </a:lnTo>
                <a:lnTo>
                  <a:pt x="63977" y="61034"/>
                </a:lnTo>
                <a:lnTo>
                  <a:pt x="61600" y="56678"/>
                </a:lnTo>
                <a:lnTo>
                  <a:pt x="67984" y="52705"/>
                </a:lnTo>
                <a:lnTo>
                  <a:pt x="73555" y="46892"/>
                </a:lnTo>
                <a:lnTo>
                  <a:pt x="75450" y="43213"/>
                </a:lnTo>
                <a:lnTo>
                  <a:pt x="22449" y="43213"/>
                </a:lnTo>
                <a:lnTo>
                  <a:pt x="22449" y="20062"/>
                </a:lnTo>
                <a:lnTo>
                  <a:pt x="77194" y="20062"/>
                </a:lnTo>
                <a:lnTo>
                  <a:pt x="76767" y="17762"/>
                </a:lnTo>
                <a:lnTo>
                  <a:pt x="70135" y="8351"/>
                </a:lnTo>
                <a:lnTo>
                  <a:pt x="59162" y="2202"/>
                </a:lnTo>
                <a:lnTo>
                  <a:pt x="43914" y="0"/>
                </a:lnTo>
                <a:close/>
              </a:path>
              <a:path w="81915" h="93979">
                <a:moveTo>
                  <a:pt x="63977" y="61034"/>
                </a:moveTo>
                <a:lnTo>
                  <a:pt x="39841" y="61034"/>
                </a:lnTo>
                <a:lnTo>
                  <a:pt x="56678" y="93442"/>
                </a:lnTo>
                <a:lnTo>
                  <a:pt x="81662" y="93442"/>
                </a:lnTo>
                <a:lnTo>
                  <a:pt x="63977" y="61034"/>
                </a:lnTo>
                <a:close/>
              </a:path>
              <a:path w="81915" h="93979">
                <a:moveTo>
                  <a:pt x="77194" y="20062"/>
                </a:moveTo>
                <a:lnTo>
                  <a:pt x="50647" y="20062"/>
                </a:lnTo>
                <a:lnTo>
                  <a:pt x="56260" y="24135"/>
                </a:lnTo>
                <a:lnTo>
                  <a:pt x="56260" y="38867"/>
                </a:lnTo>
                <a:lnTo>
                  <a:pt x="50794" y="43213"/>
                </a:lnTo>
                <a:lnTo>
                  <a:pt x="75450" y="43213"/>
                </a:lnTo>
                <a:lnTo>
                  <a:pt x="77496" y="39240"/>
                </a:lnTo>
                <a:lnTo>
                  <a:pt x="78992" y="29747"/>
                </a:lnTo>
                <a:lnTo>
                  <a:pt x="77194" y="20062"/>
                </a:lnTo>
                <a:close/>
              </a:path>
            </a:pathLst>
          </a:custGeom>
          <a:solidFill>
            <a:srgbClr val="000000"/>
          </a:solidFill>
        </p:spPr>
        <p:txBody>
          <a:bodyPr wrap="square" lIns="0" tIns="0" rIns="0" bIns="0" rtlCol="0"/>
          <a:lstStyle/>
          <a:p>
            <a:endParaRPr/>
          </a:p>
        </p:txBody>
      </p:sp>
      <p:sp>
        <p:nvSpPr>
          <p:cNvPr id="18" name="object 18"/>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55" y="93442"/>
                </a:lnTo>
                <a:lnTo>
                  <a:pt x="71233"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33"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19" name="object 19"/>
          <p:cNvSpPr/>
          <p:nvPr/>
        </p:nvSpPr>
        <p:spPr>
          <a:xfrm>
            <a:off x="19249194" y="10549194"/>
            <a:ext cx="96520" cy="93980"/>
          </a:xfrm>
          <a:custGeom>
            <a:avLst/>
            <a:gdLst/>
            <a:ahLst/>
            <a:cxnLst/>
            <a:rect l="l" t="t" r="r" b="b"/>
            <a:pathLst>
              <a:path w="96519" h="93979">
                <a:moveTo>
                  <a:pt x="61453" y="0"/>
                </a:moveTo>
                <a:lnTo>
                  <a:pt x="34658" y="0"/>
                </a:lnTo>
                <a:lnTo>
                  <a:pt x="0" y="93442"/>
                </a:lnTo>
                <a:lnTo>
                  <a:pt x="24418" y="93442"/>
                </a:lnTo>
                <a:lnTo>
                  <a:pt x="3086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0992"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20" name="object 20"/>
          <p:cNvSpPr/>
          <p:nvPr/>
        </p:nvSpPr>
        <p:spPr>
          <a:xfrm>
            <a:off x="18745460" y="10715898"/>
            <a:ext cx="469032" cy="96804"/>
          </a:xfrm>
          <a:prstGeom prst="rect">
            <a:avLst/>
          </a:prstGeom>
          <a:blipFill>
            <a:blip r:embed="rId4" cstate="print"/>
            <a:stretch>
              <a:fillRect/>
            </a:stretch>
          </a:blipFill>
        </p:spPr>
        <p:txBody>
          <a:bodyPr wrap="square" lIns="0" tIns="0" rIns="0" bIns="0" rtlCol="0"/>
          <a:lstStyle/>
          <a:p>
            <a:endParaRPr/>
          </a:p>
        </p:txBody>
      </p:sp>
      <p:sp>
        <p:nvSpPr>
          <p:cNvPr id="21" name="object 21"/>
          <p:cNvSpPr/>
          <p:nvPr/>
        </p:nvSpPr>
        <p:spPr>
          <a:xfrm>
            <a:off x="19233822" y="10717583"/>
            <a:ext cx="290504" cy="93433"/>
          </a:xfrm>
          <a:prstGeom prst="rect">
            <a:avLst/>
          </a:prstGeom>
          <a:blipFill>
            <a:blip r:embed="rId5" cstate="print"/>
            <a:stretch>
              <a:fillRect/>
            </a:stretch>
          </a:blipFill>
        </p:spPr>
        <p:txBody>
          <a:bodyPr wrap="square" lIns="0" tIns="0" rIns="0" bIns="0" rtlCol="0"/>
          <a:lstStyle/>
          <a:p>
            <a:endParaRPr/>
          </a:p>
        </p:txBody>
      </p:sp>
      <p:sp>
        <p:nvSpPr>
          <p:cNvPr id="22" name="object 22"/>
          <p:cNvSpPr/>
          <p:nvPr/>
        </p:nvSpPr>
        <p:spPr>
          <a:xfrm>
            <a:off x="19544641" y="10717583"/>
            <a:ext cx="266316" cy="93433"/>
          </a:xfrm>
          <a:prstGeom prst="rect">
            <a:avLst/>
          </a:prstGeom>
          <a:blipFill>
            <a:blip r:embed="rId6" cstate="print"/>
            <a:stretch>
              <a:fillRect/>
            </a:stretch>
          </a:blipFill>
        </p:spPr>
        <p:txBody>
          <a:bodyPr wrap="square" lIns="0" tIns="0" rIns="0" bIns="0" rtlCol="0"/>
          <a:lstStyle/>
          <a:p>
            <a:endParaRPr/>
          </a:p>
        </p:txBody>
      </p:sp>
      <p:sp>
        <p:nvSpPr>
          <p:cNvPr id="23" name="object 23"/>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24" name="object 24"/>
          <p:cNvSpPr/>
          <p:nvPr/>
        </p:nvSpPr>
        <p:spPr>
          <a:xfrm>
            <a:off x="17832754" y="10529316"/>
            <a:ext cx="497840" cy="494665"/>
          </a:xfrm>
          <a:custGeom>
            <a:avLst/>
            <a:gdLst/>
            <a:ahLst/>
            <a:cxnLst/>
            <a:rect l="l" t="t" r="r" b="b"/>
            <a:pathLst>
              <a:path w="497840" h="494665">
                <a:moveTo>
                  <a:pt x="131294" y="0"/>
                </a:moveTo>
                <a:lnTo>
                  <a:pt x="73209" y="15700"/>
                </a:lnTo>
                <a:lnTo>
                  <a:pt x="37066" y="44033"/>
                </a:lnTo>
                <a:lnTo>
                  <a:pt x="12673" y="83210"/>
                </a:lnTo>
                <a:lnTo>
                  <a:pt x="3266" y="130100"/>
                </a:lnTo>
                <a:lnTo>
                  <a:pt x="3204" y="134226"/>
                </a:lnTo>
                <a:lnTo>
                  <a:pt x="3356" y="138393"/>
                </a:lnTo>
                <a:lnTo>
                  <a:pt x="3654" y="142351"/>
                </a:lnTo>
                <a:lnTo>
                  <a:pt x="0" y="360282"/>
                </a:lnTo>
                <a:lnTo>
                  <a:pt x="6034" y="402157"/>
                </a:lnTo>
                <a:lnTo>
                  <a:pt x="24180" y="438740"/>
                </a:lnTo>
                <a:lnTo>
                  <a:pt x="52299" y="467819"/>
                </a:lnTo>
                <a:lnTo>
                  <a:pt x="88253" y="487181"/>
                </a:lnTo>
                <a:lnTo>
                  <a:pt x="129901" y="494613"/>
                </a:lnTo>
                <a:lnTo>
                  <a:pt x="171775" y="488579"/>
                </a:lnTo>
                <a:lnTo>
                  <a:pt x="208357" y="470433"/>
                </a:lnTo>
                <a:lnTo>
                  <a:pt x="237434" y="442315"/>
                </a:lnTo>
                <a:lnTo>
                  <a:pt x="256797" y="406365"/>
                </a:lnTo>
                <a:lnTo>
                  <a:pt x="264232" y="364721"/>
                </a:lnTo>
                <a:lnTo>
                  <a:pt x="265876" y="266662"/>
                </a:lnTo>
                <a:lnTo>
                  <a:pt x="374760" y="266662"/>
                </a:lnTo>
                <a:lnTo>
                  <a:pt x="441893" y="244107"/>
                </a:lnTo>
                <a:lnTo>
                  <a:pt x="470973" y="215988"/>
                </a:lnTo>
                <a:lnTo>
                  <a:pt x="490338" y="180037"/>
                </a:lnTo>
                <a:lnTo>
                  <a:pt x="497775" y="138393"/>
                </a:lnTo>
                <a:lnTo>
                  <a:pt x="491740" y="96518"/>
                </a:lnTo>
                <a:lnTo>
                  <a:pt x="473592" y="59934"/>
                </a:lnTo>
                <a:lnTo>
                  <a:pt x="445471" y="30853"/>
                </a:lnTo>
                <a:lnTo>
                  <a:pt x="409518" y="11488"/>
                </a:lnTo>
                <a:lnTo>
                  <a:pt x="367873" y="4052"/>
                </a:lnTo>
                <a:lnTo>
                  <a:pt x="141514" y="251"/>
                </a:lnTo>
                <a:lnTo>
                  <a:pt x="140404" y="209"/>
                </a:lnTo>
                <a:lnTo>
                  <a:pt x="139304" y="136"/>
                </a:lnTo>
                <a:lnTo>
                  <a:pt x="131294" y="0"/>
                </a:lnTo>
                <a:close/>
              </a:path>
              <a:path w="497840" h="494665">
                <a:moveTo>
                  <a:pt x="374760" y="266662"/>
                </a:moveTo>
                <a:lnTo>
                  <a:pt x="265876" y="266662"/>
                </a:lnTo>
                <a:lnTo>
                  <a:pt x="363433" y="268295"/>
                </a:lnTo>
                <a:lnTo>
                  <a:pt x="374760" y="266662"/>
                </a:lnTo>
                <a:close/>
              </a:path>
            </a:pathLst>
          </a:custGeom>
          <a:solidFill>
            <a:srgbClr val="01A9E6">
              <a:alpha val="79998"/>
            </a:srgbClr>
          </a:solidFill>
        </p:spPr>
        <p:txBody>
          <a:bodyPr wrap="square" lIns="0" tIns="0" rIns="0" bIns="0" rtlCol="0"/>
          <a:lstStyle/>
          <a:p>
            <a:endParaRPr/>
          </a:p>
        </p:txBody>
      </p:sp>
      <p:sp>
        <p:nvSpPr>
          <p:cNvPr id="25" name="object 25"/>
          <p:cNvSpPr/>
          <p:nvPr/>
        </p:nvSpPr>
        <p:spPr>
          <a:xfrm>
            <a:off x="17591098" y="10287809"/>
            <a:ext cx="497840" cy="494665"/>
          </a:xfrm>
          <a:custGeom>
            <a:avLst/>
            <a:gdLst/>
            <a:ahLst/>
            <a:cxnLst/>
            <a:rect l="l" t="t" r="r" b="b"/>
            <a:pathLst>
              <a:path w="497840" h="494665">
                <a:moveTo>
                  <a:pt x="134330" y="226328"/>
                </a:moveTo>
                <a:lnTo>
                  <a:pt x="92461" y="232363"/>
                </a:lnTo>
                <a:lnTo>
                  <a:pt x="55880" y="250511"/>
                </a:lnTo>
                <a:lnTo>
                  <a:pt x="26800" y="278632"/>
                </a:lnTo>
                <a:lnTo>
                  <a:pt x="7436" y="314585"/>
                </a:lnTo>
                <a:lnTo>
                  <a:pt x="0" y="356229"/>
                </a:lnTo>
                <a:lnTo>
                  <a:pt x="6034" y="398103"/>
                </a:lnTo>
                <a:lnTo>
                  <a:pt x="24180" y="434686"/>
                </a:lnTo>
                <a:lnTo>
                  <a:pt x="52299" y="463765"/>
                </a:lnTo>
                <a:lnTo>
                  <a:pt x="88253" y="483130"/>
                </a:lnTo>
                <a:lnTo>
                  <a:pt x="129901" y="490571"/>
                </a:lnTo>
                <a:lnTo>
                  <a:pt x="356250" y="494361"/>
                </a:lnTo>
                <a:lnTo>
                  <a:pt x="358460" y="494487"/>
                </a:lnTo>
                <a:lnTo>
                  <a:pt x="424564" y="478918"/>
                </a:lnTo>
                <a:lnTo>
                  <a:pt x="460703" y="450585"/>
                </a:lnTo>
                <a:lnTo>
                  <a:pt x="485093" y="411411"/>
                </a:lnTo>
                <a:lnTo>
                  <a:pt x="494498" y="364522"/>
                </a:lnTo>
                <a:lnTo>
                  <a:pt x="494571" y="360397"/>
                </a:lnTo>
                <a:lnTo>
                  <a:pt x="494418" y="356229"/>
                </a:lnTo>
                <a:lnTo>
                  <a:pt x="494121" y="352271"/>
                </a:lnTo>
                <a:lnTo>
                  <a:pt x="496205" y="227961"/>
                </a:lnTo>
                <a:lnTo>
                  <a:pt x="231888" y="227961"/>
                </a:lnTo>
                <a:lnTo>
                  <a:pt x="134330" y="226328"/>
                </a:lnTo>
                <a:close/>
              </a:path>
              <a:path w="497840" h="494665">
                <a:moveTo>
                  <a:pt x="367873" y="0"/>
                </a:moveTo>
                <a:lnTo>
                  <a:pt x="325998" y="6038"/>
                </a:lnTo>
                <a:lnTo>
                  <a:pt x="289414" y="24184"/>
                </a:lnTo>
                <a:lnTo>
                  <a:pt x="260333" y="52302"/>
                </a:lnTo>
                <a:lnTo>
                  <a:pt x="240968" y="88254"/>
                </a:lnTo>
                <a:lnTo>
                  <a:pt x="233532" y="129901"/>
                </a:lnTo>
                <a:lnTo>
                  <a:pt x="231888" y="227961"/>
                </a:lnTo>
                <a:lnTo>
                  <a:pt x="496205" y="227961"/>
                </a:lnTo>
                <a:lnTo>
                  <a:pt x="497775" y="134341"/>
                </a:lnTo>
                <a:lnTo>
                  <a:pt x="491741" y="92466"/>
                </a:lnTo>
                <a:lnTo>
                  <a:pt x="473595" y="55882"/>
                </a:lnTo>
                <a:lnTo>
                  <a:pt x="445475" y="26801"/>
                </a:lnTo>
                <a:lnTo>
                  <a:pt x="409522" y="7436"/>
                </a:lnTo>
                <a:lnTo>
                  <a:pt x="367873" y="0"/>
                </a:lnTo>
                <a:close/>
              </a:path>
            </a:pathLst>
          </a:custGeom>
          <a:solidFill>
            <a:srgbClr val="971B67">
              <a:alpha val="79998"/>
            </a:srgbClr>
          </a:solidFill>
        </p:spPr>
        <p:txBody>
          <a:bodyPr wrap="square" lIns="0" tIns="0" rIns="0" bIns="0" rtlCol="0"/>
          <a:lstStyle/>
          <a:p>
            <a:endParaRPr/>
          </a:p>
        </p:txBody>
      </p:sp>
      <p:sp>
        <p:nvSpPr>
          <p:cNvPr id="26" name="object 26"/>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sp>
        <p:nvSpPr>
          <p:cNvPr id="27" name="object 27"/>
          <p:cNvSpPr txBox="1">
            <a:spLocks noGrp="1"/>
          </p:cNvSpPr>
          <p:nvPr>
            <p:ph type="title"/>
          </p:nvPr>
        </p:nvSpPr>
        <p:spPr>
          <a:xfrm>
            <a:off x="898062" y="0"/>
            <a:ext cx="3416935"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rPr>
              <a:t>2</a:t>
            </a:r>
            <a:r>
              <a:rPr sz="3850" spc="-140" dirty="0"/>
              <a:t>Il</a:t>
            </a:r>
            <a:r>
              <a:rPr lang="it-IT" spc="-190" dirty="0"/>
              <a:t> </a:t>
            </a:r>
            <a:r>
              <a:rPr lang="it-IT" sz="3850" spc="10" dirty="0"/>
              <a:t>Format</a:t>
            </a:r>
            <a:endParaRPr sz="3850" dirty="0"/>
          </a:p>
        </p:txBody>
      </p:sp>
      <p:grpSp>
        <p:nvGrpSpPr>
          <p:cNvPr id="30" name="Gruppo 29">
            <a:extLst>
              <a:ext uri="{FF2B5EF4-FFF2-40B4-BE49-F238E27FC236}">
                <a16:creationId xmlns:a16="http://schemas.microsoft.com/office/drawing/2014/main" id="{AB0AABA3-BA99-4335-A4BC-51AD534B14BB}"/>
              </a:ext>
            </a:extLst>
          </p:cNvPr>
          <p:cNvGrpSpPr/>
          <p:nvPr/>
        </p:nvGrpSpPr>
        <p:grpSpPr>
          <a:xfrm>
            <a:off x="609574" y="3133659"/>
            <a:ext cx="5779050" cy="1340485"/>
            <a:chOff x="7640587" y="2487017"/>
            <a:chExt cx="5779050" cy="1340485"/>
          </a:xfrm>
        </p:grpSpPr>
        <p:sp>
          <p:nvSpPr>
            <p:cNvPr id="35" name="object 30">
              <a:extLst>
                <a:ext uri="{FF2B5EF4-FFF2-40B4-BE49-F238E27FC236}">
                  <a16:creationId xmlns:a16="http://schemas.microsoft.com/office/drawing/2014/main" id="{7B2499CA-B14F-4A0B-8C92-D6C44C2D7E34}"/>
                </a:ext>
              </a:extLst>
            </p:cNvPr>
            <p:cNvSpPr/>
            <p:nvPr/>
          </p:nvSpPr>
          <p:spPr>
            <a:xfrm>
              <a:off x="8595928" y="2487017"/>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971B67">
                <a:alpha val="29998"/>
              </a:srgbClr>
            </a:solidFill>
          </p:spPr>
          <p:txBody>
            <a:bodyPr wrap="square" lIns="0" tIns="0" rIns="0" bIns="0" rtlCol="0"/>
            <a:lstStyle/>
            <a:p>
              <a:endParaRPr dirty="0"/>
            </a:p>
          </p:txBody>
        </p:sp>
        <p:sp>
          <p:nvSpPr>
            <p:cNvPr id="36" name="object 31">
              <a:extLst>
                <a:ext uri="{FF2B5EF4-FFF2-40B4-BE49-F238E27FC236}">
                  <a16:creationId xmlns:a16="http://schemas.microsoft.com/office/drawing/2014/main" id="{3C640062-FEB4-4B97-8F7A-25F89DB272E9}"/>
                </a:ext>
              </a:extLst>
            </p:cNvPr>
            <p:cNvSpPr txBox="1"/>
            <p:nvPr/>
          </p:nvSpPr>
          <p:spPr>
            <a:xfrm>
              <a:off x="7640587" y="2904946"/>
              <a:ext cx="5779050" cy="504625"/>
            </a:xfrm>
            <a:prstGeom prst="rect">
              <a:avLst/>
            </a:prstGeom>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Metodo </a:t>
              </a:r>
              <a:endParaRPr sz="3200" b="1" dirty="0">
                <a:latin typeface="Lucida Sans"/>
                <a:cs typeface="Lucida Sans"/>
              </a:endParaRPr>
            </a:p>
          </p:txBody>
        </p:sp>
      </p:grpSp>
      <p:grpSp>
        <p:nvGrpSpPr>
          <p:cNvPr id="31" name="Gruppo 30">
            <a:extLst>
              <a:ext uri="{FF2B5EF4-FFF2-40B4-BE49-F238E27FC236}">
                <a16:creationId xmlns:a16="http://schemas.microsoft.com/office/drawing/2014/main" id="{2DF74A55-14E8-4F5F-8ADC-7A68D0A5953E}"/>
              </a:ext>
            </a:extLst>
          </p:cNvPr>
          <p:cNvGrpSpPr/>
          <p:nvPr/>
        </p:nvGrpSpPr>
        <p:grpSpPr>
          <a:xfrm>
            <a:off x="10890251" y="3155503"/>
            <a:ext cx="5410200" cy="1340485"/>
            <a:chOff x="11049271" y="3880951"/>
            <a:chExt cx="3984833" cy="1340485"/>
          </a:xfrm>
        </p:grpSpPr>
        <p:sp>
          <p:nvSpPr>
            <p:cNvPr id="37" name="object 32">
              <a:extLst>
                <a:ext uri="{FF2B5EF4-FFF2-40B4-BE49-F238E27FC236}">
                  <a16:creationId xmlns:a16="http://schemas.microsoft.com/office/drawing/2014/main" id="{B19C1DD2-E1C2-4939-B51D-8DEB03761CD6}"/>
                </a:ext>
              </a:extLst>
            </p:cNvPr>
            <p:cNvSpPr/>
            <p:nvPr/>
          </p:nvSpPr>
          <p:spPr>
            <a:xfrm>
              <a:off x="11049271" y="3880951"/>
              <a:ext cx="3246120" cy="1340485"/>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01A9E6">
                <a:alpha val="39999"/>
              </a:srgbClr>
            </a:solidFill>
          </p:spPr>
          <p:txBody>
            <a:bodyPr wrap="square" lIns="0" tIns="0" rIns="0" bIns="0" rtlCol="0"/>
            <a:lstStyle/>
            <a:p>
              <a:endParaRPr/>
            </a:p>
          </p:txBody>
        </p:sp>
        <p:sp>
          <p:nvSpPr>
            <p:cNvPr id="38" name="object 33">
              <a:extLst>
                <a:ext uri="{FF2B5EF4-FFF2-40B4-BE49-F238E27FC236}">
                  <a16:creationId xmlns:a16="http://schemas.microsoft.com/office/drawing/2014/main" id="{4205734B-4A3B-405C-BCC9-1225597223DE}"/>
                </a:ext>
              </a:extLst>
            </p:cNvPr>
            <p:cNvSpPr txBox="1"/>
            <p:nvPr/>
          </p:nvSpPr>
          <p:spPr>
            <a:xfrm>
              <a:off x="11117892" y="4279274"/>
              <a:ext cx="3916212" cy="504625"/>
            </a:xfrm>
            <a:prstGeom prst="rect">
              <a:avLst/>
            </a:prstGeom>
          </p:spPr>
          <p:txBody>
            <a:bodyPr vert="horz" wrap="square" lIns="0" tIns="12065" rIns="0" bIns="0" rtlCol="0">
              <a:spAutoFit/>
            </a:bodyPr>
            <a:lstStyle/>
            <a:p>
              <a:pPr marL="556895" marR="504190" indent="-356235" algn="just">
                <a:lnSpc>
                  <a:spcPct val="100000"/>
                </a:lnSpc>
                <a:spcBef>
                  <a:spcPts val="95"/>
                </a:spcBef>
              </a:pPr>
              <a:r>
                <a:rPr lang="it-IT" sz="3200" b="1" spc="-25" dirty="0">
                  <a:latin typeface="Lucida Sans"/>
                  <a:cs typeface="Lucida Sans"/>
                </a:rPr>
                <a:t>Progetto operativo</a:t>
              </a:r>
              <a:endParaRPr sz="3200" b="1" dirty="0">
                <a:latin typeface="Lucida Sans"/>
                <a:cs typeface="Lucida Sans"/>
              </a:endParaRPr>
            </a:p>
          </p:txBody>
        </p:sp>
      </p:grpSp>
      <p:grpSp>
        <p:nvGrpSpPr>
          <p:cNvPr id="52" name="Gruppo 51">
            <a:extLst>
              <a:ext uri="{FF2B5EF4-FFF2-40B4-BE49-F238E27FC236}">
                <a16:creationId xmlns:a16="http://schemas.microsoft.com/office/drawing/2014/main" id="{FD0903AA-EAD4-4112-ACE0-CE8B103A6B3F}"/>
              </a:ext>
            </a:extLst>
          </p:cNvPr>
          <p:cNvGrpSpPr/>
          <p:nvPr/>
        </p:nvGrpSpPr>
        <p:grpSpPr>
          <a:xfrm>
            <a:off x="10427962" y="4796017"/>
            <a:ext cx="7944038" cy="3942864"/>
            <a:chOff x="3135830" y="4597216"/>
            <a:chExt cx="6238153" cy="3617813"/>
          </a:xfrm>
        </p:grpSpPr>
        <p:sp>
          <p:nvSpPr>
            <p:cNvPr id="53" name="CasellaDiTesto 52">
              <a:extLst>
                <a:ext uri="{FF2B5EF4-FFF2-40B4-BE49-F238E27FC236}">
                  <a16:creationId xmlns:a16="http://schemas.microsoft.com/office/drawing/2014/main" id="{14F734AE-E66D-4C65-BF3B-FE7462003F8A}"/>
                </a:ext>
              </a:extLst>
            </p:cNvPr>
            <p:cNvSpPr txBox="1"/>
            <p:nvPr/>
          </p:nvSpPr>
          <p:spPr>
            <a:xfrm>
              <a:off x="3178885" y="4597216"/>
              <a:ext cx="6195098" cy="480086"/>
            </a:xfrm>
            <a:prstGeom prst="rect">
              <a:avLst/>
            </a:prstGeom>
            <a:noFill/>
          </p:spPr>
          <p:txBody>
            <a:bodyPr wrap="square">
              <a:spAutoFit/>
            </a:bodyPr>
            <a:lstStyle/>
            <a:p>
              <a:pPr marL="630555">
                <a:lnSpc>
                  <a:spcPct val="100000"/>
                </a:lnSpc>
                <a:spcBef>
                  <a:spcPts val="1940"/>
                </a:spcBef>
              </a:pPr>
              <a:r>
                <a:rPr lang="it-IT" sz="2800" b="1" spc="-125" dirty="0">
                  <a:solidFill>
                    <a:srgbClr val="01A9E6"/>
                  </a:solidFill>
                  <a:latin typeface="Lucida Sans"/>
                  <a:cs typeface="Lucida Sans"/>
                </a:rPr>
                <a:t>   Seguire</a:t>
              </a:r>
              <a:r>
                <a:rPr lang="it-IT" sz="2800" spc="-125" dirty="0">
                  <a:latin typeface="Lucida Sans"/>
                  <a:cs typeface="Lucida Sans"/>
                </a:rPr>
                <a:t> la filiera del </a:t>
              </a:r>
              <a:r>
                <a:rPr lang="it-IT" sz="2800" b="1" spc="-125" dirty="0">
                  <a:latin typeface="Lucida Sans"/>
                  <a:cs typeface="Lucida Sans"/>
                </a:rPr>
                <a:t>Procurement</a:t>
              </a:r>
            </a:p>
          </p:txBody>
        </p:sp>
        <p:sp>
          <p:nvSpPr>
            <p:cNvPr id="54" name="CasellaDiTesto 53">
              <a:extLst>
                <a:ext uri="{FF2B5EF4-FFF2-40B4-BE49-F238E27FC236}">
                  <a16:creationId xmlns:a16="http://schemas.microsoft.com/office/drawing/2014/main" id="{64F26619-E196-494B-921C-09A4DAF7A2B2}"/>
                </a:ext>
              </a:extLst>
            </p:cNvPr>
            <p:cNvSpPr txBox="1"/>
            <p:nvPr/>
          </p:nvSpPr>
          <p:spPr>
            <a:xfrm>
              <a:off x="3136542" y="5362939"/>
              <a:ext cx="6195099" cy="480086"/>
            </a:xfrm>
            <a:prstGeom prst="rect">
              <a:avLst/>
            </a:prstGeom>
            <a:noFill/>
          </p:spPr>
          <p:txBody>
            <a:bodyPr wrap="square">
              <a:spAutoFit/>
            </a:bodyPr>
            <a:lstStyle/>
            <a:p>
              <a:pPr marL="973455" indent="-342900">
                <a:lnSpc>
                  <a:spcPct val="100000"/>
                </a:lnSpc>
                <a:spcBef>
                  <a:spcPts val="1940"/>
                </a:spcBef>
                <a:buFont typeface="Arial" panose="020B0604020202020204" pitchFamily="34" charset="0"/>
                <a:buChar char="•"/>
              </a:pPr>
              <a:r>
                <a:rPr lang="it-IT" sz="2800" b="1" spc="-125" dirty="0">
                  <a:solidFill>
                    <a:srgbClr val="01A9E6"/>
                  </a:solidFill>
                  <a:latin typeface="Lucida Sans"/>
                  <a:cs typeface="Lucida Sans"/>
                </a:rPr>
                <a:t>Workshop</a:t>
              </a:r>
              <a:r>
                <a:rPr lang="it-IT" sz="2800" spc="-125" dirty="0">
                  <a:latin typeface="Lucida Sans"/>
                  <a:cs typeface="Lucida Sans"/>
                </a:rPr>
                <a:t> partecipati </a:t>
              </a:r>
            </a:p>
          </p:txBody>
        </p:sp>
        <p:sp>
          <p:nvSpPr>
            <p:cNvPr id="55" name="CasellaDiTesto 54">
              <a:extLst>
                <a:ext uri="{FF2B5EF4-FFF2-40B4-BE49-F238E27FC236}">
                  <a16:creationId xmlns:a16="http://schemas.microsoft.com/office/drawing/2014/main" id="{B002BFD1-C19F-4B92-8612-F434E26D397A}"/>
                </a:ext>
              </a:extLst>
            </p:cNvPr>
            <p:cNvSpPr txBox="1"/>
            <p:nvPr/>
          </p:nvSpPr>
          <p:spPr>
            <a:xfrm>
              <a:off x="3135830" y="6140581"/>
              <a:ext cx="6195099" cy="480086"/>
            </a:xfrm>
            <a:prstGeom prst="rect">
              <a:avLst/>
            </a:prstGeom>
            <a:noFill/>
          </p:spPr>
          <p:txBody>
            <a:bodyPr wrap="square">
              <a:spAutoFit/>
            </a:bodyPr>
            <a:lstStyle/>
            <a:p>
              <a:pPr marL="973455" indent="-342900">
                <a:lnSpc>
                  <a:spcPct val="100000"/>
                </a:lnSpc>
                <a:spcBef>
                  <a:spcPts val="1940"/>
                </a:spcBef>
                <a:buFont typeface="Arial" panose="020B0604020202020204" pitchFamily="34" charset="0"/>
                <a:buChar char="•"/>
              </a:pPr>
              <a:r>
                <a:rPr lang="it-IT" sz="2800" b="1" spc="-125" dirty="0">
                  <a:solidFill>
                    <a:srgbClr val="01A9E6"/>
                  </a:solidFill>
                  <a:latin typeface="Lucida Sans"/>
                  <a:cs typeface="Lucida Sans"/>
                </a:rPr>
                <a:t>Benchmarking</a:t>
              </a:r>
              <a:r>
                <a:rPr lang="it-IT" sz="2800" spc="-125" dirty="0">
                  <a:latin typeface="Lucida Sans"/>
                  <a:cs typeface="Lucida Sans"/>
                </a:rPr>
                <a:t> interregionale</a:t>
              </a:r>
            </a:p>
          </p:txBody>
        </p:sp>
        <p:sp>
          <p:nvSpPr>
            <p:cNvPr id="56" name="CasellaDiTesto 55">
              <a:extLst>
                <a:ext uri="{FF2B5EF4-FFF2-40B4-BE49-F238E27FC236}">
                  <a16:creationId xmlns:a16="http://schemas.microsoft.com/office/drawing/2014/main" id="{EA13F2FF-F6D5-4F5B-89E0-4DE52DE59DB7}"/>
                </a:ext>
              </a:extLst>
            </p:cNvPr>
            <p:cNvSpPr txBox="1"/>
            <p:nvPr/>
          </p:nvSpPr>
          <p:spPr>
            <a:xfrm>
              <a:off x="3135830" y="6914844"/>
              <a:ext cx="6195099" cy="480086"/>
            </a:xfrm>
            <a:prstGeom prst="rect">
              <a:avLst/>
            </a:prstGeom>
            <a:noFill/>
          </p:spPr>
          <p:txBody>
            <a:bodyPr wrap="square">
              <a:spAutoFit/>
            </a:bodyPr>
            <a:lstStyle/>
            <a:p>
              <a:pPr marL="973455" indent="-342900">
                <a:lnSpc>
                  <a:spcPct val="100000"/>
                </a:lnSpc>
                <a:spcBef>
                  <a:spcPts val="1940"/>
                </a:spcBef>
                <a:buFont typeface="Arial" panose="020B0604020202020204" pitchFamily="34" charset="0"/>
                <a:buChar char="•"/>
              </a:pPr>
              <a:r>
                <a:rPr lang="it-IT" sz="2800" b="1" spc="-125" dirty="0">
                  <a:solidFill>
                    <a:srgbClr val="01A9E6"/>
                  </a:solidFill>
                  <a:latin typeface="Lucida Sans"/>
                  <a:cs typeface="Lucida Sans"/>
                </a:rPr>
                <a:t>Focus</a:t>
              </a:r>
              <a:r>
                <a:rPr lang="it-IT" sz="2800" b="1" spc="-125" dirty="0">
                  <a:latin typeface="Lucida Sans"/>
                  <a:cs typeface="Lucida Sans"/>
                </a:rPr>
                <a:t> </a:t>
              </a:r>
              <a:r>
                <a:rPr lang="it-IT" sz="2800" spc="-125" dirty="0">
                  <a:latin typeface="Lucida Sans"/>
                  <a:cs typeface="Lucida Sans"/>
                </a:rPr>
                <a:t>group</a:t>
              </a:r>
              <a:r>
                <a:rPr lang="it-IT" sz="2800" b="1" spc="-125" dirty="0">
                  <a:latin typeface="Lucida Sans"/>
                  <a:cs typeface="Lucida Sans"/>
                </a:rPr>
                <a:t> </a:t>
              </a:r>
              <a:r>
                <a:rPr lang="it-IT" sz="2800" spc="-125" dirty="0">
                  <a:latin typeface="Lucida Sans"/>
                  <a:cs typeface="Lucida Sans"/>
                </a:rPr>
                <a:t>dedicati</a:t>
              </a:r>
            </a:p>
          </p:txBody>
        </p:sp>
        <p:sp>
          <p:nvSpPr>
            <p:cNvPr id="57" name="CasellaDiTesto 56">
              <a:extLst>
                <a:ext uri="{FF2B5EF4-FFF2-40B4-BE49-F238E27FC236}">
                  <a16:creationId xmlns:a16="http://schemas.microsoft.com/office/drawing/2014/main" id="{D456E964-E478-40FA-B925-2FF531D9FF9F}"/>
                </a:ext>
              </a:extLst>
            </p:cNvPr>
            <p:cNvSpPr txBox="1"/>
            <p:nvPr/>
          </p:nvSpPr>
          <p:spPr>
            <a:xfrm>
              <a:off x="3135830" y="7734943"/>
              <a:ext cx="6195099" cy="480086"/>
            </a:xfrm>
            <a:prstGeom prst="rect">
              <a:avLst/>
            </a:prstGeom>
            <a:noFill/>
          </p:spPr>
          <p:txBody>
            <a:bodyPr wrap="square">
              <a:spAutoFit/>
            </a:bodyPr>
            <a:lstStyle/>
            <a:p>
              <a:pPr marL="973455" indent="-342900">
                <a:lnSpc>
                  <a:spcPct val="100000"/>
                </a:lnSpc>
                <a:spcBef>
                  <a:spcPts val="1940"/>
                </a:spcBef>
                <a:buFont typeface="Arial" panose="020B0604020202020204" pitchFamily="34" charset="0"/>
                <a:buChar char="•"/>
              </a:pPr>
              <a:r>
                <a:rPr lang="it-IT" sz="2800" b="1" spc="-125" dirty="0">
                  <a:solidFill>
                    <a:srgbClr val="01A9E6"/>
                  </a:solidFill>
                  <a:latin typeface="Lucida Sans"/>
                  <a:cs typeface="Lucida Sans"/>
                </a:rPr>
                <a:t>Divulgazione</a:t>
              </a:r>
              <a:r>
                <a:rPr lang="it-IT" sz="2800" b="1" spc="-125" dirty="0">
                  <a:latin typeface="Lucida Sans"/>
                  <a:cs typeface="Lucida Sans"/>
                </a:rPr>
                <a:t> </a:t>
              </a:r>
              <a:r>
                <a:rPr lang="it-IT" sz="2800" spc="-125" dirty="0">
                  <a:latin typeface="Lucida Sans"/>
                  <a:cs typeface="Lucida Sans"/>
                </a:rPr>
                <a:t>del</a:t>
              </a:r>
              <a:r>
                <a:rPr lang="it-IT" sz="2800" b="1" spc="-125" dirty="0">
                  <a:latin typeface="Lucida Sans"/>
                  <a:cs typeface="Lucida Sans"/>
                </a:rPr>
                <a:t> </a:t>
              </a:r>
              <a:r>
                <a:rPr lang="it-IT" sz="2800" spc="-125" dirty="0">
                  <a:latin typeface="Lucida Sans"/>
                  <a:cs typeface="Lucida Sans"/>
                </a:rPr>
                <a:t>modello</a:t>
              </a:r>
            </a:p>
          </p:txBody>
        </p:sp>
      </p:grpSp>
      <p:sp>
        <p:nvSpPr>
          <p:cNvPr id="65" name="object 36">
            <a:extLst>
              <a:ext uri="{FF2B5EF4-FFF2-40B4-BE49-F238E27FC236}">
                <a16:creationId xmlns:a16="http://schemas.microsoft.com/office/drawing/2014/main" id="{E723BFF6-1D3C-4A74-874E-BB5F0C75EE5B}"/>
              </a:ext>
            </a:extLst>
          </p:cNvPr>
          <p:cNvSpPr/>
          <p:nvPr/>
        </p:nvSpPr>
        <p:spPr>
          <a:xfrm rot="16200000" flipH="1">
            <a:off x="3680166" y="7149760"/>
            <a:ext cx="97871" cy="4422902"/>
          </a:xfrm>
          <a:custGeom>
            <a:avLst/>
            <a:gdLst/>
            <a:ahLst/>
            <a:cxnLst/>
            <a:rect l="l" t="t" r="r" b="b"/>
            <a:pathLst>
              <a:path h="513079">
                <a:moveTo>
                  <a:pt x="0" y="0"/>
                </a:moveTo>
                <a:lnTo>
                  <a:pt x="0" y="513073"/>
                </a:lnTo>
              </a:path>
            </a:pathLst>
          </a:custGeom>
          <a:ln w="28575">
            <a:solidFill>
              <a:srgbClr val="000000"/>
            </a:solidFill>
            <a:prstDash val="dash"/>
          </a:ln>
        </p:spPr>
        <p:txBody>
          <a:bodyPr wrap="square" lIns="0" tIns="0" rIns="0" bIns="0" rtlCol="0"/>
          <a:lstStyle/>
          <a:p>
            <a:endParaRPr/>
          </a:p>
        </p:txBody>
      </p:sp>
      <p:sp>
        <p:nvSpPr>
          <p:cNvPr id="44" name="object 2">
            <a:extLst>
              <a:ext uri="{FF2B5EF4-FFF2-40B4-BE49-F238E27FC236}">
                <a16:creationId xmlns:a16="http://schemas.microsoft.com/office/drawing/2014/main" id="{C9BFC803-187B-49DC-B5C1-0D6ECDF7AC0D}"/>
              </a:ext>
            </a:extLst>
          </p:cNvPr>
          <p:cNvSpPr/>
          <p:nvPr/>
        </p:nvSpPr>
        <p:spPr>
          <a:xfrm>
            <a:off x="1474317" y="4862155"/>
            <a:ext cx="251292" cy="251301"/>
          </a:xfrm>
          <a:prstGeom prst="rect">
            <a:avLst/>
          </a:prstGeom>
          <a:blipFill>
            <a:blip r:embed="rId7" cstate="print"/>
            <a:stretch>
              <a:fillRect/>
            </a:stretch>
          </a:blipFill>
        </p:spPr>
        <p:txBody>
          <a:bodyPr wrap="square" lIns="0" tIns="0" rIns="0" bIns="0" rtlCol="0"/>
          <a:lstStyle/>
          <a:p>
            <a:endParaRPr/>
          </a:p>
        </p:txBody>
      </p:sp>
      <p:sp>
        <p:nvSpPr>
          <p:cNvPr id="49" name="object 2">
            <a:extLst>
              <a:ext uri="{FF2B5EF4-FFF2-40B4-BE49-F238E27FC236}">
                <a16:creationId xmlns:a16="http://schemas.microsoft.com/office/drawing/2014/main" id="{EF49F6F5-21CE-4A31-AC3D-3C681B6C6D42}"/>
              </a:ext>
            </a:extLst>
          </p:cNvPr>
          <p:cNvSpPr/>
          <p:nvPr/>
        </p:nvSpPr>
        <p:spPr>
          <a:xfrm>
            <a:off x="1484086" y="5921518"/>
            <a:ext cx="251292" cy="251301"/>
          </a:xfrm>
          <a:prstGeom prst="rect">
            <a:avLst/>
          </a:prstGeom>
          <a:blipFill>
            <a:blip r:embed="rId7" cstate="print"/>
            <a:stretch>
              <a:fillRect/>
            </a:stretch>
          </a:blipFill>
        </p:spPr>
        <p:txBody>
          <a:bodyPr wrap="square" lIns="0" tIns="0" rIns="0" bIns="0" rtlCol="0"/>
          <a:lstStyle/>
          <a:p>
            <a:endParaRPr/>
          </a:p>
        </p:txBody>
      </p:sp>
      <p:sp>
        <p:nvSpPr>
          <p:cNvPr id="58" name="object 2">
            <a:extLst>
              <a:ext uri="{FF2B5EF4-FFF2-40B4-BE49-F238E27FC236}">
                <a16:creationId xmlns:a16="http://schemas.microsoft.com/office/drawing/2014/main" id="{788113A9-5E93-4D27-8045-A3C0CEE3CDD2}"/>
              </a:ext>
            </a:extLst>
          </p:cNvPr>
          <p:cNvSpPr/>
          <p:nvPr/>
        </p:nvSpPr>
        <p:spPr>
          <a:xfrm>
            <a:off x="1484086" y="6552816"/>
            <a:ext cx="251292" cy="251301"/>
          </a:xfrm>
          <a:prstGeom prst="rect">
            <a:avLst/>
          </a:prstGeom>
          <a:blipFill>
            <a:blip r:embed="rId7" cstate="print"/>
            <a:stretch>
              <a:fillRect/>
            </a:stretch>
          </a:blipFill>
        </p:spPr>
        <p:txBody>
          <a:bodyPr wrap="square" lIns="0" tIns="0" rIns="0" bIns="0" rtlCol="0"/>
          <a:lstStyle/>
          <a:p>
            <a:endParaRPr/>
          </a:p>
        </p:txBody>
      </p:sp>
      <p:sp>
        <p:nvSpPr>
          <p:cNvPr id="59" name="object 2">
            <a:extLst>
              <a:ext uri="{FF2B5EF4-FFF2-40B4-BE49-F238E27FC236}">
                <a16:creationId xmlns:a16="http://schemas.microsoft.com/office/drawing/2014/main" id="{B7218657-F557-42EE-B07B-A3246E253616}"/>
              </a:ext>
            </a:extLst>
          </p:cNvPr>
          <p:cNvSpPr/>
          <p:nvPr/>
        </p:nvSpPr>
        <p:spPr>
          <a:xfrm>
            <a:off x="1469512" y="7634252"/>
            <a:ext cx="251292" cy="251301"/>
          </a:xfrm>
          <a:prstGeom prst="rect">
            <a:avLst/>
          </a:prstGeom>
          <a:blipFill>
            <a:blip r:embed="rId7" cstate="print"/>
            <a:stretch>
              <a:fillRect/>
            </a:stretch>
          </a:blipFill>
        </p:spPr>
        <p:txBody>
          <a:bodyPr wrap="square" lIns="0" tIns="0" rIns="0" bIns="0" rtlCol="0"/>
          <a:lstStyle/>
          <a:p>
            <a:endParaRPr/>
          </a:p>
        </p:txBody>
      </p:sp>
      <p:sp>
        <p:nvSpPr>
          <p:cNvPr id="60" name="object 2">
            <a:extLst>
              <a:ext uri="{FF2B5EF4-FFF2-40B4-BE49-F238E27FC236}">
                <a16:creationId xmlns:a16="http://schemas.microsoft.com/office/drawing/2014/main" id="{EE289E1A-C622-4859-B196-C67842A8C347}"/>
              </a:ext>
            </a:extLst>
          </p:cNvPr>
          <p:cNvSpPr/>
          <p:nvPr/>
        </p:nvSpPr>
        <p:spPr>
          <a:xfrm>
            <a:off x="1469512" y="8293911"/>
            <a:ext cx="251292" cy="251301"/>
          </a:xfrm>
          <a:prstGeom prst="rect">
            <a:avLst/>
          </a:prstGeom>
          <a:blipFill>
            <a:blip r:embed="rId7" cstate="print"/>
            <a:stretch>
              <a:fillRect/>
            </a:stretch>
          </a:blipFill>
        </p:spPr>
        <p:txBody>
          <a:bodyPr wrap="square" lIns="0" tIns="0" rIns="0" bIns="0" rtlCol="0"/>
          <a:lstStyle/>
          <a:p>
            <a:endParaRPr/>
          </a:p>
        </p:txBody>
      </p:sp>
      <p:sp>
        <p:nvSpPr>
          <p:cNvPr id="61" name="object 2">
            <a:extLst>
              <a:ext uri="{FF2B5EF4-FFF2-40B4-BE49-F238E27FC236}">
                <a16:creationId xmlns:a16="http://schemas.microsoft.com/office/drawing/2014/main" id="{63E5C579-83F0-4795-AA7D-EE49B70B7FAF}"/>
              </a:ext>
            </a:extLst>
          </p:cNvPr>
          <p:cNvSpPr/>
          <p:nvPr/>
        </p:nvSpPr>
        <p:spPr>
          <a:xfrm>
            <a:off x="11128996" y="4955480"/>
            <a:ext cx="251292" cy="251301"/>
          </a:xfrm>
          <a:prstGeom prst="rect">
            <a:avLst/>
          </a:prstGeom>
          <a:blipFill>
            <a:blip r:embed="rId7" cstate="print"/>
            <a:stretch>
              <a:fillRect/>
            </a:stretch>
          </a:blipFill>
        </p:spPr>
        <p:txBody>
          <a:bodyPr wrap="square" lIns="0" tIns="0" rIns="0" bIns="0" rtlCol="0"/>
          <a:lstStyle/>
          <a:p>
            <a:endParaRPr/>
          </a:p>
        </p:txBody>
      </p:sp>
      <p:sp>
        <p:nvSpPr>
          <p:cNvPr id="62" name="object 2">
            <a:extLst>
              <a:ext uri="{FF2B5EF4-FFF2-40B4-BE49-F238E27FC236}">
                <a16:creationId xmlns:a16="http://schemas.microsoft.com/office/drawing/2014/main" id="{D96A4E6E-5489-4B3B-876D-64390C2A7C99}"/>
              </a:ext>
            </a:extLst>
          </p:cNvPr>
          <p:cNvSpPr/>
          <p:nvPr/>
        </p:nvSpPr>
        <p:spPr>
          <a:xfrm>
            <a:off x="11138765" y="5766450"/>
            <a:ext cx="251292" cy="251301"/>
          </a:xfrm>
          <a:prstGeom prst="rect">
            <a:avLst/>
          </a:prstGeom>
          <a:blipFill>
            <a:blip r:embed="rId7" cstate="print"/>
            <a:stretch>
              <a:fillRect/>
            </a:stretch>
          </a:blipFill>
        </p:spPr>
        <p:txBody>
          <a:bodyPr wrap="square" lIns="0" tIns="0" rIns="0" bIns="0" rtlCol="0"/>
          <a:lstStyle/>
          <a:p>
            <a:endParaRPr/>
          </a:p>
        </p:txBody>
      </p:sp>
      <p:sp>
        <p:nvSpPr>
          <p:cNvPr id="63" name="object 2">
            <a:extLst>
              <a:ext uri="{FF2B5EF4-FFF2-40B4-BE49-F238E27FC236}">
                <a16:creationId xmlns:a16="http://schemas.microsoft.com/office/drawing/2014/main" id="{3385B337-70DA-4F75-A8B7-3E387CEDDD71}"/>
              </a:ext>
            </a:extLst>
          </p:cNvPr>
          <p:cNvSpPr/>
          <p:nvPr/>
        </p:nvSpPr>
        <p:spPr>
          <a:xfrm>
            <a:off x="11138765" y="6622574"/>
            <a:ext cx="251292" cy="251301"/>
          </a:xfrm>
          <a:prstGeom prst="rect">
            <a:avLst/>
          </a:prstGeom>
          <a:blipFill>
            <a:blip r:embed="rId7" cstate="print"/>
            <a:stretch>
              <a:fillRect/>
            </a:stretch>
          </a:blipFill>
        </p:spPr>
        <p:txBody>
          <a:bodyPr wrap="square" lIns="0" tIns="0" rIns="0" bIns="0" rtlCol="0"/>
          <a:lstStyle/>
          <a:p>
            <a:endParaRPr/>
          </a:p>
        </p:txBody>
      </p:sp>
      <p:sp>
        <p:nvSpPr>
          <p:cNvPr id="64" name="object 2">
            <a:extLst>
              <a:ext uri="{FF2B5EF4-FFF2-40B4-BE49-F238E27FC236}">
                <a16:creationId xmlns:a16="http://schemas.microsoft.com/office/drawing/2014/main" id="{6B7A80C9-126B-4C19-8929-0926889DE197}"/>
              </a:ext>
            </a:extLst>
          </p:cNvPr>
          <p:cNvSpPr/>
          <p:nvPr/>
        </p:nvSpPr>
        <p:spPr>
          <a:xfrm>
            <a:off x="11128996" y="7434543"/>
            <a:ext cx="251292" cy="251301"/>
          </a:xfrm>
          <a:prstGeom prst="rect">
            <a:avLst/>
          </a:prstGeom>
          <a:blipFill>
            <a:blip r:embed="rId7" cstate="print"/>
            <a:stretch>
              <a:fillRect/>
            </a:stretch>
          </a:blipFill>
        </p:spPr>
        <p:txBody>
          <a:bodyPr wrap="square" lIns="0" tIns="0" rIns="0" bIns="0" rtlCol="0"/>
          <a:lstStyle/>
          <a:p>
            <a:endParaRPr/>
          </a:p>
        </p:txBody>
      </p:sp>
      <p:sp>
        <p:nvSpPr>
          <p:cNvPr id="66" name="object 2">
            <a:extLst>
              <a:ext uri="{FF2B5EF4-FFF2-40B4-BE49-F238E27FC236}">
                <a16:creationId xmlns:a16="http://schemas.microsoft.com/office/drawing/2014/main" id="{0DC111A2-D45F-45A3-B083-1BD59FFC38BB}"/>
              </a:ext>
            </a:extLst>
          </p:cNvPr>
          <p:cNvSpPr/>
          <p:nvPr/>
        </p:nvSpPr>
        <p:spPr>
          <a:xfrm>
            <a:off x="11100532" y="8386868"/>
            <a:ext cx="251292" cy="251301"/>
          </a:xfrm>
          <a:prstGeom prst="rect">
            <a:avLst/>
          </a:prstGeom>
          <a:blipFill>
            <a:blip r:embed="rId7"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016997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 name="object 27"/>
          <p:cNvSpPr txBox="1">
            <a:spLocks noGrp="1"/>
          </p:cNvSpPr>
          <p:nvPr>
            <p:ph type="title"/>
          </p:nvPr>
        </p:nvSpPr>
        <p:spPr>
          <a:xfrm>
            <a:off x="898062" y="-133350"/>
            <a:ext cx="8239588"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rPr>
              <a:t>3</a:t>
            </a:r>
            <a:r>
              <a:rPr lang="it-IT" sz="3850" spc="-60" dirty="0"/>
              <a:t>Identikit dei partecipanti </a:t>
            </a:r>
            <a:endParaRPr sz="3850" dirty="0"/>
          </a:p>
        </p:txBody>
      </p:sp>
      <p:sp>
        <p:nvSpPr>
          <p:cNvPr id="2" name="object 2"/>
          <p:cNvSpPr/>
          <p:nvPr/>
        </p:nvSpPr>
        <p:spPr>
          <a:xfrm>
            <a:off x="18745502" y="10380269"/>
            <a:ext cx="349612" cy="93984"/>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9153227" y="10379123"/>
            <a:ext cx="272515" cy="96803"/>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1874547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5" name="object 5"/>
          <p:cNvSpPr/>
          <p:nvPr/>
        </p:nvSpPr>
        <p:spPr>
          <a:xfrm>
            <a:off x="1883711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6" name="object 6"/>
          <p:cNvSpPr/>
          <p:nvPr/>
        </p:nvSpPr>
        <p:spPr>
          <a:xfrm>
            <a:off x="1883711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7" name="object 7"/>
          <p:cNvSpPr/>
          <p:nvPr/>
        </p:nvSpPr>
        <p:spPr>
          <a:xfrm>
            <a:off x="1883711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8" name="object 8"/>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9" name="object 9"/>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10" name="object 10"/>
          <p:cNvSpPr/>
          <p:nvPr/>
        </p:nvSpPr>
        <p:spPr>
          <a:xfrm>
            <a:off x="1893066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11" name="object 11"/>
          <p:cNvSpPr/>
          <p:nvPr/>
        </p:nvSpPr>
        <p:spPr>
          <a:xfrm>
            <a:off x="19036875"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12" name="object 12"/>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13" name="object 13"/>
          <p:cNvSpPr/>
          <p:nvPr/>
        </p:nvSpPr>
        <p:spPr>
          <a:xfrm>
            <a:off x="1924919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14" name="object 14"/>
          <p:cNvSpPr/>
          <p:nvPr/>
        </p:nvSpPr>
        <p:spPr>
          <a:xfrm>
            <a:off x="18745471" y="10715898"/>
            <a:ext cx="469022" cy="96804"/>
          </a:xfrm>
          <a:prstGeom prst="rect">
            <a:avLst/>
          </a:prstGeom>
          <a:blipFill>
            <a:blip r:embed="rId4" cstate="print"/>
            <a:stretch>
              <a:fillRect/>
            </a:stretch>
          </a:blipFill>
        </p:spPr>
        <p:txBody>
          <a:bodyPr wrap="square" lIns="0" tIns="0" rIns="0" bIns="0" rtlCol="0"/>
          <a:lstStyle/>
          <a:p>
            <a:endParaRPr/>
          </a:p>
        </p:txBody>
      </p:sp>
      <p:sp>
        <p:nvSpPr>
          <p:cNvPr id="15" name="object 15"/>
          <p:cNvSpPr/>
          <p:nvPr/>
        </p:nvSpPr>
        <p:spPr>
          <a:xfrm>
            <a:off x="19233833" y="10717583"/>
            <a:ext cx="290493" cy="93433"/>
          </a:xfrm>
          <a:prstGeom prst="rect">
            <a:avLst/>
          </a:prstGeom>
          <a:blipFill>
            <a:blip r:embed="rId5" cstate="print"/>
            <a:stretch>
              <a:fillRect/>
            </a:stretch>
          </a:blipFill>
        </p:spPr>
        <p:txBody>
          <a:bodyPr wrap="square" lIns="0" tIns="0" rIns="0" bIns="0" rtlCol="0"/>
          <a:lstStyle/>
          <a:p>
            <a:endParaRPr/>
          </a:p>
        </p:txBody>
      </p:sp>
      <p:sp>
        <p:nvSpPr>
          <p:cNvPr id="16" name="object 16"/>
          <p:cNvSpPr/>
          <p:nvPr/>
        </p:nvSpPr>
        <p:spPr>
          <a:xfrm>
            <a:off x="19544641" y="10717583"/>
            <a:ext cx="266306" cy="93433"/>
          </a:xfrm>
          <a:prstGeom prst="rect">
            <a:avLst/>
          </a:prstGeom>
          <a:blipFill>
            <a:blip r:embed="rId6" cstate="print"/>
            <a:stretch>
              <a:fillRect/>
            </a:stretch>
          </a:blipFill>
        </p:spPr>
        <p:txBody>
          <a:bodyPr wrap="square" lIns="0" tIns="0" rIns="0" bIns="0" rtlCol="0"/>
          <a:lstStyle/>
          <a:p>
            <a:endParaRPr/>
          </a:p>
        </p:txBody>
      </p:sp>
      <p:sp>
        <p:nvSpPr>
          <p:cNvPr id="17" name="object 17"/>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18" name="object 18"/>
          <p:cNvSpPr/>
          <p:nvPr/>
        </p:nvSpPr>
        <p:spPr>
          <a:xfrm>
            <a:off x="17832754"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4BACC6"/>
          </a:solidFill>
        </p:spPr>
        <p:txBody>
          <a:bodyPr wrap="square" lIns="0" tIns="0" rIns="0" bIns="0" rtlCol="0"/>
          <a:lstStyle/>
          <a:p>
            <a:endParaRPr/>
          </a:p>
        </p:txBody>
      </p:sp>
      <p:sp>
        <p:nvSpPr>
          <p:cNvPr id="19" name="object 19"/>
          <p:cNvSpPr/>
          <p:nvPr/>
        </p:nvSpPr>
        <p:spPr>
          <a:xfrm>
            <a:off x="17591098"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AC4985"/>
          </a:solidFill>
        </p:spPr>
        <p:txBody>
          <a:bodyPr wrap="square" lIns="0" tIns="0" rIns="0" bIns="0" rtlCol="0"/>
          <a:lstStyle/>
          <a:p>
            <a:endParaRPr/>
          </a:p>
        </p:txBody>
      </p:sp>
      <p:sp>
        <p:nvSpPr>
          <p:cNvPr id="20" name="object 20"/>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sp>
        <p:nvSpPr>
          <p:cNvPr id="25" name="object 25"/>
          <p:cNvSpPr/>
          <p:nvPr/>
        </p:nvSpPr>
        <p:spPr>
          <a:xfrm>
            <a:off x="17585055" y="-145984"/>
            <a:ext cx="2519045" cy="4947920"/>
          </a:xfrm>
          <a:custGeom>
            <a:avLst/>
            <a:gdLst/>
            <a:ahLst/>
            <a:cxnLst/>
            <a:rect l="l" t="t" r="r" b="b"/>
            <a:pathLst>
              <a:path w="2519044" h="4947920">
                <a:moveTo>
                  <a:pt x="2518562" y="0"/>
                </a:moveTo>
                <a:lnTo>
                  <a:pt x="922221" y="0"/>
                </a:lnTo>
                <a:lnTo>
                  <a:pt x="880312" y="15826"/>
                </a:lnTo>
                <a:lnTo>
                  <a:pt x="837567" y="33689"/>
                </a:lnTo>
                <a:lnTo>
                  <a:pt x="795577" y="52970"/>
                </a:lnTo>
                <a:lnTo>
                  <a:pt x="754373" y="73639"/>
                </a:lnTo>
                <a:lnTo>
                  <a:pt x="713985" y="95666"/>
                </a:lnTo>
                <a:lnTo>
                  <a:pt x="674443" y="119023"/>
                </a:lnTo>
                <a:lnTo>
                  <a:pt x="635778" y="143680"/>
                </a:lnTo>
                <a:lnTo>
                  <a:pt x="598020" y="169607"/>
                </a:lnTo>
                <a:lnTo>
                  <a:pt x="561201" y="196774"/>
                </a:lnTo>
                <a:lnTo>
                  <a:pt x="525350" y="225152"/>
                </a:lnTo>
                <a:lnTo>
                  <a:pt x="490499" y="254712"/>
                </a:lnTo>
                <a:lnTo>
                  <a:pt x="456677" y="285425"/>
                </a:lnTo>
                <a:lnTo>
                  <a:pt x="423915" y="317259"/>
                </a:lnTo>
                <a:lnTo>
                  <a:pt x="392245" y="350187"/>
                </a:lnTo>
                <a:lnTo>
                  <a:pt x="361696" y="384178"/>
                </a:lnTo>
                <a:lnTo>
                  <a:pt x="332299" y="419203"/>
                </a:lnTo>
                <a:lnTo>
                  <a:pt x="304084" y="455232"/>
                </a:lnTo>
                <a:lnTo>
                  <a:pt x="277083" y="492237"/>
                </a:lnTo>
                <a:lnTo>
                  <a:pt x="251325" y="530186"/>
                </a:lnTo>
                <a:lnTo>
                  <a:pt x="226842" y="569052"/>
                </a:lnTo>
                <a:lnTo>
                  <a:pt x="203663" y="608804"/>
                </a:lnTo>
                <a:lnTo>
                  <a:pt x="181820" y="649412"/>
                </a:lnTo>
                <a:lnTo>
                  <a:pt x="161342" y="690848"/>
                </a:lnTo>
                <a:lnTo>
                  <a:pt x="142261" y="733082"/>
                </a:lnTo>
                <a:lnTo>
                  <a:pt x="124607" y="776084"/>
                </a:lnTo>
                <a:lnTo>
                  <a:pt x="108411" y="819824"/>
                </a:lnTo>
                <a:lnTo>
                  <a:pt x="93703" y="864274"/>
                </a:lnTo>
                <a:lnTo>
                  <a:pt x="80513" y="909403"/>
                </a:lnTo>
                <a:lnTo>
                  <a:pt x="68873" y="955183"/>
                </a:lnTo>
                <a:lnTo>
                  <a:pt x="58812" y="1001582"/>
                </a:lnTo>
                <a:lnTo>
                  <a:pt x="50362" y="1048573"/>
                </a:lnTo>
                <a:lnTo>
                  <a:pt x="43553" y="1096126"/>
                </a:lnTo>
                <a:lnTo>
                  <a:pt x="38415" y="1144210"/>
                </a:lnTo>
                <a:lnTo>
                  <a:pt x="34979" y="1192797"/>
                </a:lnTo>
                <a:lnTo>
                  <a:pt x="33276" y="1241857"/>
                </a:lnTo>
                <a:lnTo>
                  <a:pt x="33147" y="1273255"/>
                </a:lnTo>
                <a:lnTo>
                  <a:pt x="33788" y="1304472"/>
                </a:lnTo>
                <a:lnTo>
                  <a:pt x="35142" y="1335513"/>
                </a:lnTo>
                <a:lnTo>
                  <a:pt x="37150" y="1366387"/>
                </a:lnTo>
                <a:lnTo>
                  <a:pt x="0" y="3581775"/>
                </a:lnTo>
                <a:lnTo>
                  <a:pt x="39" y="3629959"/>
                </a:lnTo>
                <a:lnTo>
                  <a:pt x="1763" y="3677743"/>
                </a:lnTo>
                <a:lnTo>
                  <a:pt x="5142" y="3725101"/>
                </a:lnTo>
                <a:lnTo>
                  <a:pt x="10149" y="3772002"/>
                </a:lnTo>
                <a:lnTo>
                  <a:pt x="16756" y="3818418"/>
                </a:lnTo>
                <a:lnTo>
                  <a:pt x="24935" y="3864319"/>
                </a:lnTo>
                <a:lnTo>
                  <a:pt x="34658" y="3909678"/>
                </a:lnTo>
                <a:lnTo>
                  <a:pt x="45897" y="3954466"/>
                </a:lnTo>
                <a:lnTo>
                  <a:pt x="58625" y="3998652"/>
                </a:lnTo>
                <a:lnTo>
                  <a:pt x="72812" y="4042209"/>
                </a:lnTo>
                <a:lnTo>
                  <a:pt x="88432" y="4085108"/>
                </a:lnTo>
                <a:lnTo>
                  <a:pt x="105456" y="4127319"/>
                </a:lnTo>
                <a:lnTo>
                  <a:pt x="123857" y="4168814"/>
                </a:lnTo>
                <a:lnTo>
                  <a:pt x="143606" y="4209564"/>
                </a:lnTo>
                <a:lnTo>
                  <a:pt x="164676" y="4249540"/>
                </a:lnTo>
                <a:lnTo>
                  <a:pt x="187038" y="4288713"/>
                </a:lnTo>
                <a:lnTo>
                  <a:pt x="210687" y="4327087"/>
                </a:lnTo>
                <a:lnTo>
                  <a:pt x="235586" y="4364614"/>
                </a:lnTo>
                <a:lnTo>
                  <a:pt x="261689" y="4401240"/>
                </a:lnTo>
                <a:lnTo>
                  <a:pt x="288968" y="4436936"/>
                </a:lnTo>
                <a:lnTo>
                  <a:pt x="317263" y="4471524"/>
                </a:lnTo>
                <a:lnTo>
                  <a:pt x="346795" y="4505273"/>
                </a:lnTo>
                <a:lnTo>
                  <a:pt x="377424" y="4538017"/>
                </a:lnTo>
                <a:lnTo>
                  <a:pt x="409122" y="4569727"/>
                </a:lnTo>
                <a:lnTo>
                  <a:pt x="441862" y="4600375"/>
                </a:lnTo>
                <a:lnTo>
                  <a:pt x="475733" y="4630027"/>
                </a:lnTo>
                <a:lnTo>
                  <a:pt x="510443" y="4658434"/>
                </a:lnTo>
                <a:lnTo>
                  <a:pt x="546102" y="4685688"/>
                </a:lnTo>
                <a:lnTo>
                  <a:pt x="582680" y="4711761"/>
                </a:lnTo>
                <a:lnTo>
                  <a:pt x="620202" y="4736657"/>
                </a:lnTo>
                <a:lnTo>
                  <a:pt x="658603" y="4760321"/>
                </a:lnTo>
                <a:lnTo>
                  <a:pt x="697850" y="4782720"/>
                </a:lnTo>
                <a:lnTo>
                  <a:pt x="737914" y="4803824"/>
                </a:lnTo>
                <a:lnTo>
                  <a:pt x="778769" y="4823606"/>
                </a:lnTo>
                <a:lnTo>
                  <a:pt x="820385" y="4842036"/>
                </a:lnTo>
                <a:lnTo>
                  <a:pt x="862736" y="4859086"/>
                </a:lnTo>
                <a:lnTo>
                  <a:pt x="905793" y="4874726"/>
                </a:lnTo>
                <a:lnTo>
                  <a:pt x="949528" y="4888928"/>
                </a:lnTo>
                <a:lnTo>
                  <a:pt x="993913" y="4901662"/>
                </a:lnTo>
                <a:lnTo>
                  <a:pt x="1038921" y="4912900"/>
                </a:lnTo>
                <a:lnTo>
                  <a:pt x="1084523" y="4922614"/>
                </a:lnTo>
                <a:lnTo>
                  <a:pt x="1130691" y="4930773"/>
                </a:lnTo>
                <a:lnTo>
                  <a:pt x="1177399" y="4937350"/>
                </a:lnTo>
                <a:lnTo>
                  <a:pt x="1224616" y="4942315"/>
                </a:lnTo>
                <a:lnTo>
                  <a:pt x="1272317" y="4945639"/>
                </a:lnTo>
                <a:lnTo>
                  <a:pt x="1320472" y="4947294"/>
                </a:lnTo>
                <a:lnTo>
                  <a:pt x="1368656" y="4947254"/>
                </a:lnTo>
                <a:lnTo>
                  <a:pt x="1416441" y="4945531"/>
                </a:lnTo>
                <a:lnTo>
                  <a:pt x="1463799" y="4942151"/>
                </a:lnTo>
                <a:lnTo>
                  <a:pt x="1510701" y="4937144"/>
                </a:lnTo>
                <a:lnTo>
                  <a:pt x="1557117" y="4930537"/>
                </a:lnTo>
                <a:lnTo>
                  <a:pt x="1603020" y="4922358"/>
                </a:lnTo>
                <a:lnTo>
                  <a:pt x="1648379" y="4912635"/>
                </a:lnTo>
                <a:lnTo>
                  <a:pt x="1693166" y="4901395"/>
                </a:lnTo>
                <a:lnTo>
                  <a:pt x="1737353" y="4888668"/>
                </a:lnTo>
                <a:lnTo>
                  <a:pt x="1780911" y="4874480"/>
                </a:lnTo>
                <a:lnTo>
                  <a:pt x="1823809" y="4858860"/>
                </a:lnTo>
                <a:lnTo>
                  <a:pt x="1866021" y="4841836"/>
                </a:lnTo>
                <a:lnTo>
                  <a:pt x="1907516" y="4823435"/>
                </a:lnTo>
                <a:lnTo>
                  <a:pt x="1948266" y="4803685"/>
                </a:lnTo>
                <a:lnTo>
                  <a:pt x="1988242" y="4782615"/>
                </a:lnTo>
                <a:lnTo>
                  <a:pt x="2027415" y="4760253"/>
                </a:lnTo>
                <a:lnTo>
                  <a:pt x="2065756" y="4736625"/>
                </a:lnTo>
                <a:lnTo>
                  <a:pt x="2103242" y="4711758"/>
                </a:lnTo>
                <a:lnTo>
                  <a:pt x="2139877" y="4685651"/>
                </a:lnTo>
                <a:lnTo>
                  <a:pt x="2175585" y="4658365"/>
                </a:lnTo>
                <a:lnTo>
                  <a:pt x="2210337" y="4629930"/>
                </a:lnTo>
                <a:lnTo>
                  <a:pt x="2243975" y="4600495"/>
                </a:lnTo>
                <a:lnTo>
                  <a:pt x="2276719" y="4569866"/>
                </a:lnTo>
                <a:lnTo>
                  <a:pt x="2308430" y="4538167"/>
                </a:lnTo>
                <a:lnTo>
                  <a:pt x="2339077" y="4505427"/>
                </a:lnTo>
                <a:lnTo>
                  <a:pt x="2368756" y="4471524"/>
                </a:lnTo>
                <a:lnTo>
                  <a:pt x="2397172" y="4436799"/>
                </a:lnTo>
                <a:lnTo>
                  <a:pt x="2424434" y="4401126"/>
                </a:lnTo>
                <a:lnTo>
                  <a:pt x="2450513" y="4364535"/>
                </a:lnTo>
                <a:lnTo>
                  <a:pt x="2475380" y="4327054"/>
                </a:lnTo>
                <a:lnTo>
                  <a:pt x="2499024" y="4288686"/>
                </a:lnTo>
                <a:lnTo>
                  <a:pt x="2518562" y="4254451"/>
                </a:lnTo>
                <a:lnTo>
                  <a:pt x="2518562" y="0"/>
                </a:lnTo>
                <a:close/>
              </a:path>
            </a:pathLst>
          </a:custGeom>
          <a:solidFill>
            <a:srgbClr val="01A9E6">
              <a:alpha val="29998"/>
            </a:srgbClr>
          </a:solidFill>
        </p:spPr>
        <p:txBody>
          <a:bodyPr wrap="square" lIns="0" tIns="0" rIns="0" bIns="0" rtlCol="0"/>
          <a:lstStyle/>
          <a:p>
            <a:endParaRPr/>
          </a:p>
        </p:txBody>
      </p:sp>
      <p:sp>
        <p:nvSpPr>
          <p:cNvPr id="26" name="object 26"/>
          <p:cNvSpPr/>
          <p:nvPr/>
        </p:nvSpPr>
        <p:spPr>
          <a:xfrm>
            <a:off x="15128875" y="-181788"/>
            <a:ext cx="4975225" cy="2491740"/>
          </a:xfrm>
          <a:custGeom>
            <a:avLst/>
            <a:gdLst/>
            <a:ahLst/>
            <a:cxnLst/>
            <a:rect l="l" t="t" r="r" b="b"/>
            <a:pathLst>
              <a:path w="4975225" h="2491740">
                <a:moveTo>
                  <a:pt x="4974623" y="0"/>
                </a:moveTo>
                <a:lnTo>
                  <a:pt x="583742" y="0"/>
                </a:lnTo>
                <a:lnTo>
                  <a:pt x="582759" y="652"/>
                </a:lnTo>
                <a:lnTo>
                  <a:pt x="546168" y="26725"/>
                </a:lnTo>
                <a:lnTo>
                  <a:pt x="510495" y="53980"/>
                </a:lnTo>
                <a:lnTo>
                  <a:pt x="475770" y="82387"/>
                </a:lnTo>
                <a:lnTo>
                  <a:pt x="442020" y="111920"/>
                </a:lnTo>
                <a:lnTo>
                  <a:pt x="409276" y="142549"/>
                </a:lnTo>
                <a:lnTo>
                  <a:pt x="377566" y="174248"/>
                </a:lnTo>
                <a:lnTo>
                  <a:pt x="346919" y="206988"/>
                </a:lnTo>
                <a:lnTo>
                  <a:pt x="317363" y="240742"/>
                </a:lnTo>
                <a:lnTo>
                  <a:pt x="288928" y="275481"/>
                </a:lnTo>
                <a:lnTo>
                  <a:pt x="261643" y="311177"/>
                </a:lnTo>
                <a:lnTo>
                  <a:pt x="235536" y="347803"/>
                </a:lnTo>
                <a:lnTo>
                  <a:pt x="210636" y="385330"/>
                </a:lnTo>
                <a:lnTo>
                  <a:pt x="186972" y="423732"/>
                </a:lnTo>
                <a:lnTo>
                  <a:pt x="164574" y="462979"/>
                </a:lnTo>
                <a:lnTo>
                  <a:pt x="143469" y="503043"/>
                </a:lnTo>
                <a:lnTo>
                  <a:pt x="123687" y="543898"/>
                </a:lnTo>
                <a:lnTo>
                  <a:pt x="105257" y="585515"/>
                </a:lnTo>
                <a:lnTo>
                  <a:pt x="88208" y="627866"/>
                </a:lnTo>
                <a:lnTo>
                  <a:pt x="72568" y="670922"/>
                </a:lnTo>
                <a:lnTo>
                  <a:pt x="58366" y="714657"/>
                </a:lnTo>
                <a:lnTo>
                  <a:pt x="45631" y="759042"/>
                </a:lnTo>
                <a:lnTo>
                  <a:pt x="34393" y="804050"/>
                </a:lnTo>
                <a:lnTo>
                  <a:pt x="24680" y="849652"/>
                </a:lnTo>
                <a:lnTo>
                  <a:pt x="16520" y="895820"/>
                </a:lnTo>
                <a:lnTo>
                  <a:pt x="9944" y="942527"/>
                </a:lnTo>
                <a:lnTo>
                  <a:pt x="4979" y="989744"/>
                </a:lnTo>
                <a:lnTo>
                  <a:pt x="1654" y="1037444"/>
                </a:lnTo>
                <a:lnTo>
                  <a:pt x="0" y="1085599"/>
                </a:lnTo>
                <a:lnTo>
                  <a:pt x="39" y="1133783"/>
                </a:lnTo>
                <a:lnTo>
                  <a:pt x="1762" y="1181568"/>
                </a:lnTo>
                <a:lnTo>
                  <a:pt x="5141" y="1228926"/>
                </a:lnTo>
                <a:lnTo>
                  <a:pt x="10147" y="1275828"/>
                </a:lnTo>
                <a:lnTo>
                  <a:pt x="16754" y="1322244"/>
                </a:lnTo>
                <a:lnTo>
                  <a:pt x="24933" y="1368146"/>
                </a:lnTo>
                <a:lnTo>
                  <a:pt x="34655" y="1413506"/>
                </a:lnTo>
                <a:lnTo>
                  <a:pt x="45894" y="1458293"/>
                </a:lnTo>
                <a:lnTo>
                  <a:pt x="58622" y="1502480"/>
                </a:lnTo>
                <a:lnTo>
                  <a:pt x="72809" y="1546037"/>
                </a:lnTo>
                <a:lnTo>
                  <a:pt x="88429" y="1588936"/>
                </a:lnTo>
                <a:lnTo>
                  <a:pt x="105453" y="1631147"/>
                </a:lnTo>
                <a:lnTo>
                  <a:pt x="123854" y="1672643"/>
                </a:lnTo>
                <a:lnTo>
                  <a:pt x="143603" y="1713393"/>
                </a:lnTo>
                <a:lnTo>
                  <a:pt x="164673" y="1753369"/>
                </a:lnTo>
                <a:lnTo>
                  <a:pt x="187036" y="1792542"/>
                </a:lnTo>
                <a:lnTo>
                  <a:pt x="210663" y="1830883"/>
                </a:lnTo>
                <a:lnTo>
                  <a:pt x="235528" y="1868364"/>
                </a:lnTo>
                <a:lnTo>
                  <a:pt x="261601" y="1904955"/>
                </a:lnTo>
                <a:lnTo>
                  <a:pt x="288855" y="1940627"/>
                </a:lnTo>
                <a:lnTo>
                  <a:pt x="317262" y="1975353"/>
                </a:lnTo>
                <a:lnTo>
                  <a:pt x="346794" y="2009102"/>
                </a:lnTo>
                <a:lnTo>
                  <a:pt x="377424" y="2041846"/>
                </a:lnTo>
                <a:lnTo>
                  <a:pt x="409123" y="2073556"/>
                </a:lnTo>
                <a:lnTo>
                  <a:pt x="441862" y="2104204"/>
                </a:lnTo>
                <a:lnTo>
                  <a:pt x="475616" y="2133759"/>
                </a:lnTo>
                <a:lnTo>
                  <a:pt x="510355" y="2162194"/>
                </a:lnTo>
                <a:lnTo>
                  <a:pt x="546051" y="2189480"/>
                </a:lnTo>
                <a:lnTo>
                  <a:pt x="582677" y="2215587"/>
                </a:lnTo>
                <a:lnTo>
                  <a:pt x="620204" y="2240487"/>
                </a:lnTo>
                <a:lnTo>
                  <a:pt x="658605" y="2264150"/>
                </a:lnTo>
                <a:lnTo>
                  <a:pt x="697852" y="2286549"/>
                </a:lnTo>
                <a:lnTo>
                  <a:pt x="737917" y="2307654"/>
                </a:lnTo>
                <a:lnTo>
                  <a:pt x="778772" y="2327436"/>
                </a:lnTo>
                <a:lnTo>
                  <a:pt x="820388" y="2345866"/>
                </a:lnTo>
                <a:lnTo>
                  <a:pt x="862739" y="2362916"/>
                </a:lnTo>
                <a:lnTo>
                  <a:pt x="905796" y="2378556"/>
                </a:lnTo>
                <a:lnTo>
                  <a:pt x="949531" y="2392758"/>
                </a:lnTo>
                <a:lnTo>
                  <a:pt x="993916" y="2405493"/>
                </a:lnTo>
                <a:lnTo>
                  <a:pt x="1038923" y="2416731"/>
                </a:lnTo>
                <a:lnTo>
                  <a:pt x="1084525" y="2426445"/>
                </a:lnTo>
                <a:lnTo>
                  <a:pt x="1130693" y="2434605"/>
                </a:lnTo>
                <a:lnTo>
                  <a:pt x="1177400" y="2441182"/>
                </a:lnTo>
                <a:lnTo>
                  <a:pt x="1224618" y="2446148"/>
                </a:lnTo>
                <a:lnTo>
                  <a:pt x="1272318" y="2449473"/>
                </a:lnTo>
                <a:lnTo>
                  <a:pt x="1320472" y="2451128"/>
                </a:lnTo>
                <a:lnTo>
                  <a:pt x="3621418" y="2489713"/>
                </a:lnTo>
                <a:lnTo>
                  <a:pt x="3646705" y="2490902"/>
                </a:lnTo>
                <a:lnTo>
                  <a:pt x="3655176" y="2491137"/>
                </a:lnTo>
                <a:lnTo>
                  <a:pt x="3707602" y="2491003"/>
                </a:lnTo>
                <a:lnTo>
                  <a:pt x="3759547" y="2488870"/>
                </a:lnTo>
                <a:lnTo>
                  <a:pt x="3810978" y="2484782"/>
                </a:lnTo>
                <a:lnTo>
                  <a:pt x="3861861" y="2478782"/>
                </a:lnTo>
                <a:lnTo>
                  <a:pt x="3909033" y="2471671"/>
                </a:lnTo>
                <a:lnTo>
                  <a:pt x="3955664" y="2462936"/>
                </a:lnTo>
                <a:lnTo>
                  <a:pt x="4001724" y="2452605"/>
                </a:lnTo>
                <a:lnTo>
                  <a:pt x="4047182" y="2440710"/>
                </a:lnTo>
                <a:lnTo>
                  <a:pt x="4092007" y="2427278"/>
                </a:lnTo>
                <a:lnTo>
                  <a:pt x="4136170" y="2412340"/>
                </a:lnTo>
                <a:lnTo>
                  <a:pt x="4179638" y="2395925"/>
                </a:lnTo>
                <a:lnTo>
                  <a:pt x="4222383" y="2378063"/>
                </a:lnTo>
                <a:lnTo>
                  <a:pt x="4264372" y="2358782"/>
                </a:lnTo>
                <a:lnTo>
                  <a:pt x="4305576" y="2338114"/>
                </a:lnTo>
                <a:lnTo>
                  <a:pt x="4345965" y="2316087"/>
                </a:lnTo>
                <a:lnTo>
                  <a:pt x="4385507" y="2292730"/>
                </a:lnTo>
                <a:lnTo>
                  <a:pt x="4424172" y="2268074"/>
                </a:lnTo>
                <a:lnTo>
                  <a:pt x="4461929" y="2242148"/>
                </a:lnTo>
                <a:lnTo>
                  <a:pt x="4498749" y="2214981"/>
                </a:lnTo>
                <a:lnTo>
                  <a:pt x="4534600" y="2186602"/>
                </a:lnTo>
                <a:lnTo>
                  <a:pt x="4569451" y="2157043"/>
                </a:lnTo>
                <a:lnTo>
                  <a:pt x="4603273" y="2126331"/>
                </a:lnTo>
                <a:lnTo>
                  <a:pt x="4636034" y="2094496"/>
                </a:lnTo>
                <a:lnTo>
                  <a:pt x="4667705" y="2061569"/>
                </a:lnTo>
                <a:lnTo>
                  <a:pt x="4698254" y="2027578"/>
                </a:lnTo>
                <a:lnTo>
                  <a:pt x="4727651" y="1992553"/>
                </a:lnTo>
                <a:lnTo>
                  <a:pt x="4755865" y="1956524"/>
                </a:lnTo>
                <a:lnTo>
                  <a:pt x="4782867" y="1919520"/>
                </a:lnTo>
                <a:lnTo>
                  <a:pt x="4808624" y="1881570"/>
                </a:lnTo>
                <a:lnTo>
                  <a:pt x="4833108" y="1842705"/>
                </a:lnTo>
                <a:lnTo>
                  <a:pt x="4856287" y="1802953"/>
                </a:lnTo>
                <a:lnTo>
                  <a:pt x="4878130" y="1762344"/>
                </a:lnTo>
                <a:lnTo>
                  <a:pt x="4898607" y="1720909"/>
                </a:lnTo>
                <a:lnTo>
                  <a:pt x="4917688" y="1678675"/>
                </a:lnTo>
                <a:lnTo>
                  <a:pt x="4935342" y="1635673"/>
                </a:lnTo>
                <a:lnTo>
                  <a:pt x="4951539" y="1591933"/>
                </a:lnTo>
                <a:lnTo>
                  <a:pt x="4966247" y="1547483"/>
                </a:lnTo>
                <a:lnTo>
                  <a:pt x="4974623" y="1518823"/>
                </a:lnTo>
                <a:lnTo>
                  <a:pt x="4974623" y="0"/>
                </a:lnTo>
                <a:close/>
              </a:path>
            </a:pathLst>
          </a:custGeom>
          <a:solidFill>
            <a:srgbClr val="971B67">
              <a:alpha val="29998"/>
            </a:srgbClr>
          </a:solidFill>
        </p:spPr>
        <p:txBody>
          <a:bodyPr wrap="square" lIns="0" tIns="0" rIns="0" bIns="0" rtlCol="0"/>
          <a:lstStyle/>
          <a:p>
            <a:endParaRPr/>
          </a:p>
        </p:txBody>
      </p:sp>
      <p:sp>
        <p:nvSpPr>
          <p:cNvPr id="34" name="object 2">
            <a:extLst>
              <a:ext uri="{FF2B5EF4-FFF2-40B4-BE49-F238E27FC236}">
                <a16:creationId xmlns:a16="http://schemas.microsoft.com/office/drawing/2014/main" id="{7455A38A-3569-4052-A12B-E91CEC2CCAE3}"/>
              </a:ext>
            </a:extLst>
          </p:cNvPr>
          <p:cNvSpPr/>
          <p:nvPr/>
        </p:nvSpPr>
        <p:spPr>
          <a:xfrm>
            <a:off x="7461250" y="6492875"/>
            <a:ext cx="251292" cy="251301"/>
          </a:xfrm>
          <a:prstGeom prst="rect">
            <a:avLst/>
          </a:prstGeom>
          <a:blipFill>
            <a:blip r:embed="rId7" cstate="print"/>
            <a:stretch>
              <a:fillRect/>
            </a:stretch>
          </a:blipFill>
        </p:spPr>
        <p:txBody>
          <a:bodyPr wrap="square" lIns="0" tIns="0" rIns="0" bIns="0" rtlCol="0"/>
          <a:lstStyle/>
          <a:p>
            <a:endParaRPr/>
          </a:p>
        </p:txBody>
      </p:sp>
      <p:sp>
        <p:nvSpPr>
          <p:cNvPr id="37" name="object 2">
            <a:extLst>
              <a:ext uri="{FF2B5EF4-FFF2-40B4-BE49-F238E27FC236}">
                <a16:creationId xmlns:a16="http://schemas.microsoft.com/office/drawing/2014/main" id="{09D0D49C-D532-48C9-9691-70A8381EFD2F}"/>
              </a:ext>
            </a:extLst>
          </p:cNvPr>
          <p:cNvSpPr/>
          <p:nvPr/>
        </p:nvSpPr>
        <p:spPr>
          <a:xfrm>
            <a:off x="7461250" y="8129487"/>
            <a:ext cx="251292" cy="251301"/>
          </a:xfrm>
          <a:prstGeom prst="rect">
            <a:avLst/>
          </a:prstGeom>
          <a:blipFill>
            <a:blip r:embed="rId7" cstate="print"/>
            <a:stretch>
              <a:fillRect/>
            </a:stretch>
          </a:blipFill>
        </p:spPr>
        <p:txBody>
          <a:bodyPr wrap="square" lIns="0" tIns="0" rIns="0" bIns="0" rtlCol="0"/>
          <a:lstStyle/>
          <a:p>
            <a:endParaRPr/>
          </a:p>
        </p:txBody>
      </p:sp>
      <p:sp>
        <p:nvSpPr>
          <p:cNvPr id="38" name="object 2">
            <a:extLst>
              <a:ext uri="{FF2B5EF4-FFF2-40B4-BE49-F238E27FC236}">
                <a16:creationId xmlns:a16="http://schemas.microsoft.com/office/drawing/2014/main" id="{2FFEF1D9-C519-4A2E-A55E-15CA20F95811}"/>
              </a:ext>
            </a:extLst>
          </p:cNvPr>
          <p:cNvSpPr/>
          <p:nvPr/>
        </p:nvSpPr>
        <p:spPr>
          <a:xfrm>
            <a:off x="7461250" y="9606762"/>
            <a:ext cx="251292" cy="251301"/>
          </a:xfrm>
          <a:prstGeom prst="rect">
            <a:avLst/>
          </a:prstGeom>
          <a:blipFill>
            <a:blip r:embed="rId7" cstate="print"/>
            <a:stretch>
              <a:fillRect/>
            </a:stretch>
          </a:blipFill>
        </p:spPr>
        <p:txBody>
          <a:bodyPr wrap="square" lIns="0" tIns="0" rIns="0" bIns="0" rtlCol="0"/>
          <a:lstStyle/>
          <a:p>
            <a:endParaRPr/>
          </a:p>
        </p:txBody>
      </p:sp>
      <p:pic>
        <p:nvPicPr>
          <p:cNvPr id="30" name="Immagine 29">
            <a:extLst>
              <a:ext uri="{FF2B5EF4-FFF2-40B4-BE49-F238E27FC236}">
                <a16:creationId xmlns:a16="http://schemas.microsoft.com/office/drawing/2014/main" id="{55FB6A5E-73B3-44EF-8415-ABCA2139D7D1}"/>
              </a:ext>
            </a:extLst>
          </p:cNvPr>
          <p:cNvPicPr>
            <a:picLocks noChangeAspect="1"/>
          </p:cNvPicPr>
          <p:nvPr/>
        </p:nvPicPr>
        <p:blipFill rotWithShape="1">
          <a:blip r:embed="rId8">
            <a:extLst>
              <a:ext uri="{28A0092B-C50C-407E-A947-70E740481C1C}">
                <a14:useLocalDpi xmlns:a14="http://schemas.microsoft.com/office/drawing/2010/main" val="0"/>
              </a:ext>
            </a:extLst>
          </a:blip>
          <a:srcRect l="10602"/>
          <a:stretch/>
        </p:blipFill>
        <p:spPr>
          <a:xfrm>
            <a:off x="518916" y="2909180"/>
            <a:ext cx="7641107" cy="7620136"/>
          </a:xfrm>
          <a:prstGeom prst="rect">
            <a:avLst/>
          </a:prstGeom>
        </p:spPr>
      </p:pic>
      <p:sp>
        <p:nvSpPr>
          <p:cNvPr id="33" name="CasellaDiTesto 32">
            <a:extLst>
              <a:ext uri="{FF2B5EF4-FFF2-40B4-BE49-F238E27FC236}">
                <a16:creationId xmlns:a16="http://schemas.microsoft.com/office/drawing/2014/main" id="{22780C11-19B3-4FC5-A225-EA7B89DD2678}"/>
              </a:ext>
            </a:extLst>
          </p:cNvPr>
          <p:cNvSpPr txBox="1"/>
          <p:nvPr/>
        </p:nvSpPr>
        <p:spPr>
          <a:xfrm>
            <a:off x="7308850" y="6339654"/>
            <a:ext cx="17441297" cy="3969805"/>
          </a:xfrm>
          <a:prstGeom prst="rect">
            <a:avLst/>
          </a:prstGeom>
          <a:noFill/>
        </p:spPr>
        <p:txBody>
          <a:bodyPr wrap="square">
            <a:spAutoFit/>
          </a:bodyPr>
          <a:lstStyle/>
          <a:p>
            <a:pPr marL="643255" marR="5146675" indent="-631190">
              <a:lnSpc>
                <a:spcPct val="153000"/>
              </a:lnSpc>
              <a:spcBef>
                <a:spcPts val="100"/>
              </a:spcBef>
            </a:pPr>
            <a:r>
              <a:rPr lang="it-IT" sz="2800" b="1" spc="-185" dirty="0">
                <a:solidFill>
                  <a:srgbClr val="01A9E6"/>
                </a:solidFill>
                <a:latin typeface="Lucida Sans"/>
                <a:cs typeface="Lucida Sans"/>
              </a:rPr>
              <a:t>Ogni </a:t>
            </a:r>
            <a:r>
              <a:rPr lang="it-IT" sz="2800" b="1" spc="-110" dirty="0">
                <a:solidFill>
                  <a:srgbClr val="01A9E6"/>
                </a:solidFill>
                <a:latin typeface="Lucida Sans"/>
                <a:cs typeface="Lucida Sans"/>
              </a:rPr>
              <a:t>tavolo </a:t>
            </a:r>
            <a:r>
              <a:rPr lang="it-IT" sz="2800" spc="90" dirty="0">
                <a:latin typeface="Lucida Sans"/>
                <a:cs typeface="Lucida Sans"/>
              </a:rPr>
              <a:t>è </a:t>
            </a:r>
            <a:r>
              <a:rPr lang="it-IT" sz="2800" spc="-5" dirty="0">
                <a:latin typeface="Lucida Sans"/>
                <a:cs typeface="Lucida Sans"/>
              </a:rPr>
              <a:t>composto </a:t>
            </a:r>
            <a:r>
              <a:rPr lang="it-IT" sz="2800" spc="30" dirty="0">
                <a:latin typeface="Lucida Sans"/>
                <a:cs typeface="Lucida Sans"/>
              </a:rPr>
              <a:t>da </a:t>
            </a:r>
            <a:r>
              <a:rPr lang="it-IT" sz="2800" spc="-780" dirty="0">
                <a:latin typeface="Lucida Sans"/>
                <a:cs typeface="Lucida Sans"/>
              </a:rPr>
              <a:t> </a:t>
            </a:r>
            <a:r>
              <a:rPr lang="it-IT" sz="2800" dirty="0">
                <a:latin typeface="Lucida Sans"/>
                <a:cs typeface="Lucida Sans"/>
              </a:rPr>
              <a:t>rappresentanti </a:t>
            </a:r>
            <a:r>
              <a:rPr lang="it-IT" sz="2800" spc="-70" dirty="0">
                <a:latin typeface="Lucida Sans"/>
                <a:cs typeface="Lucida Sans"/>
              </a:rPr>
              <a:t>di </a:t>
            </a:r>
            <a:r>
              <a:rPr lang="it-IT" sz="2800" spc="-175" dirty="0">
                <a:latin typeface="Lucida Sans"/>
                <a:cs typeface="Lucida Sans"/>
              </a:rPr>
              <a:t>2</a:t>
            </a:r>
            <a:r>
              <a:rPr lang="it-IT" sz="2800" spc="-160" dirty="0">
                <a:latin typeface="Lucida Sans"/>
                <a:cs typeface="Lucida Sans"/>
              </a:rPr>
              <a:t> </a:t>
            </a:r>
            <a:r>
              <a:rPr lang="it-IT" sz="2800" spc="-35" dirty="0">
                <a:latin typeface="Lucida Sans"/>
                <a:cs typeface="Lucida Sans"/>
              </a:rPr>
              <a:t>Regioni:</a:t>
            </a:r>
            <a:r>
              <a:rPr lang="it-IT" sz="2800" dirty="0">
                <a:latin typeface="Lucida Sans"/>
                <a:cs typeface="Lucida Sans"/>
              </a:rPr>
              <a:t> </a:t>
            </a:r>
          </a:p>
          <a:p>
            <a:pPr marL="643255" marR="5146675" indent="-631190">
              <a:lnSpc>
                <a:spcPct val="153000"/>
              </a:lnSpc>
              <a:spcBef>
                <a:spcPts val="100"/>
              </a:spcBef>
            </a:pPr>
            <a:r>
              <a:rPr lang="it-IT" sz="2800" spc="-40" dirty="0">
                <a:latin typeface="Lucida Sans"/>
                <a:cs typeface="Lucida Sans"/>
              </a:rPr>
              <a:t>     Centrali </a:t>
            </a:r>
            <a:r>
              <a:rPr lang="it-IT" sz="2800" spc="-70" dirty="0">
                <a:latin typeface="Lucida Sans"/>
                <a:cs typeface="Lucida Sans"/>
              </a:rPr>
              <a:t>di </a:t>
            </a:r>
            <a:r>
              <a:rPr lang="it-IT" sz="2800" spc="-10" dirty="0">
                <a:latin typeface="Lucida Sans"/>
                <a:cs typeface="Lucida Sans"/>
              </a:rPr>
              <a:t>acquisto </a:t>
            </a:r>
            <a:r>
              <a:rPr lang="it-IT" sz="2800" spc="220" dirty="0">
                <a:latin typeface="Lucida Sans"/>
                <a:cs typeface="Lucida Sans"/>
              </a:rPr>
              <a:t>-</a:t>
            </a:r>
            <a:r>
              <a:rPr lang="it-IT" sz="2800" spc="-715" dirty="0">
                <a:latin typeface="Lucida Sans"/>
                <a:cs typeface="Lucida Sans"/>
              </a:rPr>
              <a:t> </a:t>
            </a:r>
            <a:r>
              <a:rPr lang="it-IT" sz="2800" spc="-65" dirty="0">
                <a:latin typeface="Lucida Sans"/>
                <a:cs typeface="Lucida Sans"/>
              </a:rPr>
              <a:t>Stazioni </a:t>
            </a:r>
            <a:r>
              <a:rPr lang="it-IT" sz="2800" spc="-40" dirty="0">
                <a:latin typeface="Lucida Sans"/>
                <a:cs typeface="Lucida Sans"/>
              </a:rPr>
              <a:t>uniche </a:t>
            </a:r>
            <a:r>
              <a:rPr lang="it-IT" sz="2800" spc="25" dirty="0">
                <a:latin typeface="Lucida Sans"/>
                <a:cs typeface="Lucida Sans"/>
              </a:rPr>
              <a:t>appaltanti -  </a:t>
            </a:r>
            <a:r>
              <a:rPr lang="it-IT" sz="2800" spc="40" dirty="0">
                <a:latin typeface="Lucida Sans"/>
                <a:cs typeface="Lucida Sans"/>
              </a:rPr>
              <a:t>Soggetti</a:t>
            </a:r>
            <a:r>
              <a:rPr lang="it-IT" sz="2800" spc="-160" dirty="0">
                <a:latin typeface="Lucida Sans"/>
                <a:cs typeface="Lucida Sans"/>
              </a:rPr>
              <a:t> </a:t>
            </a:r>
            <a:r>
              <a:rPr lang="it-IT" sz="2800" dirty="0">
                <a:latin typeface="Lucida Sans"/>
                <a:cs typeface="Lucida Sans"/>
              </a:rPr>
              <a:t>aggregatori</a:t>
            </a:r>
          </a:p>
          <a:p>
            <a:pPr marL="643255" marR="4370705" indent="-10795">
              <a:lnSpc>
                <a:spcPct val="146100"/>
              </a:lnSpc>
              <a:spcBef>
                <a:spcPts val="150"/>
              </a:spcBef>
            </a:pPr>
            <a:r>
              <a:rPr lang="it-IT" sz="2800" spc="5" dirty="0">
                <a:latin typeface="Lucida Sans"/>
                <a:cs typeface="Lucida Sans"/>
              </a:rPr>
              <a:t>Policy </a:t>
            </a:r>
            <a:r>
              <a:rPr lang="it-IT" sz="2800" spc="-15" dirty="0">
                <a:latin typeface="Lucida Sans"/>
                <a:cs typeface="Lucida Sans"/>
              </a:rPr>
              <a:t>maker </a:t>
            </a:r>
            <a:r>
              <a:rPr lang="it-IT" sz="2800" spc="-55" dirty="0">
                <a:latin typeface="Lucida Sans"/>
                <a:cs typeface="Lucida Sans"/>
              </a:rPr>
              <a:t>regionali </a:t>
            </a:r>
            <a:r>
              <a:rPr lang="it-IT" sz="2800" spc="90" dirty="0">
                <a:latin typeface="Lucida Sans"/>
                <a:cs typeface="Lucida Sans"/>
              </a:rPr>
              <a:t>e</a:t>
            </a:r>
            <a:r>
              <a:rPr lang="it-IT" sz="2800" spc="-560" dirty="0">
                <a:latin typeface="Lucida Sans"/>
                <a:cs typeface="Lucida Sans"/>
              </a:rPr>
              <a:t> </a:t>
            </a:r>
            <a:r>
              <a:rPr lang="it-IT" sz="2800" spc="-90" dirty="0">
                <a:latin typeface="Lucida Sans"/>
                <a:cs typeface="Lucida Sans"/>
              </a:rPr>
              <a:t>nazionali - </a:t>
            </a:r>
            <a:r>
              <a:rPr lang="it-IT" sz="2800" spc="-10" dirty="0">
                <a:latin typeface="Lucida Sans"/>
                <a:cs typeface="Lucida Sans"/>
              </a:rPr>
              <a:t>Politiche </a:t>
            </a:r>
            <a:r>
              <a:rPr lang="it-IT" sz="2800" spc="-55" dirty="0">
                <a:latin typeface="Lucida Sans"/>
                <a:cs typeface="Lucida Sans"/>
              </a:rPr>
              <a:t>regionali </a:t>
            </a:r>
            <a:r>
              <a:rPr lang="it-IT" sz="2800" spc="-10" dirty="0">
                <a:latin typeface="Lucida Sans"/>
                <a:cs typeface="Lucida Sans"/>
              </a:rPr>
              <a:t>del</a:t>
            </a:r>
            <a:r>
              <a:rPr lang="it-IT" sz="2800" spc="-409" dirty="0">
                <a:latin typeface="Lucida Sans"/>
                <a:cs typeface="Lucida Sans"/>
              </a:rPr>
              <a:t> </a:t>
            </a:r>
            <a:r>
              <a:rPr lang="it-IT" sz="2800" spc="-10" dirty="0">
                <a:latin typeface="Lucida Sans"/>
                <a:cs typeface="Lucida Sans"/>
              </a:rPr>
              <a:t>farmaco</a:t>
            </a:r>
          </a:p>
          <a:p>
            <a:pPr marL="643255" marR="4370705" indent="-10795">
              <a:lnSpc>
                <a:spcPct val="146100"/>
              </a:lnSpc>
              <a:spcBef>
                <a:spcPts val="150"/>
              </a:spcBef>
            </a:pPr>
            <a:r>
              <a:rPr lang="it-IT" sz="2800" spc="-10" dirty="0">
                <a:latin typeface="Lucida Sans"/>
                <a:cs typeface="Lucida Sans"/>
              </a:rPr>
              <a:t>Farmacisti territoriali – Farmacisti ospedalieri</a:t>
            </a:r>
            <a:endParaRPr lang="it-IT" sz="2800" dirty="0">
              <a:latin typeface="Lucida Sans"/>
              <a:cs typeface="Lucida Sans"/>
            </a:endParaRPr>
          </a:p>
          <a:p>
            <a:pPr marL="643255" marR="4370705" indent="-10795">
              <a:lnSpc>
                <a:spcPct val="146100"/>
              </a:lnSpc>
              <a:spcBef>
                <a:spcPts val="150"/>
              </a:spcBef>
            </a:pPr>
            <a:r>
              <a:rPr lang="it-IT" sz="2800" spc="10" dirty="0">
                <a:latin typeface="Lucida Sans"/>
                <a:cs typeface="Lucida Sans"/>
              </a:rPr>
              <a:t>Rappresentanti </a:t>
            </a:r>
            <a:r>
              <a:rPr lang="it-IT" sz="2800" spc="-70" dirty="0">
                <a:latin typeface="Lucida Sans"/>
                <a:cs typeface="Lucida Sans"/>
              </a:rPr>
              <a:t>di </a:t>
            </a:r>
            <a:r>
              <a:rPr lang="it-IT" sz="2800" spc="-80" dirty="0">
                <a:latin typeface="Lucida Sans"/>
                <a:cs typeface="Lucida Sans"/>
              </a:rPr>
              <a:t>istituzioni </a:t>
            </a:r>
            <a:r>
              <a:rPr lang="it-IT" sz="2800" spc="-45" dirty="0">
                <a:latin typeface="Lucida Sans"/>
                <a:cs typeface="Lucida Sans"/>
              </a:rPr>
              <a:t>giuridiche</a:t>
            </a:r>
            <a:r>
              <a:rPr lang="it-IT" sz="2800" spc="-484" dirty="0">
                <a:latin typeface="Lucida Sans"/>
                <a:cs typeface="Lucida Sans"/>
              </a:rPr>
              <a:t> </a:t>
            </a:r>
            <a:r>
              <a:rPr lang="it-IT" sz="2800" spc="-90" dirty="0">
                <a:latin typeface="Lucida Sans"/>
                <a:cs typeface="Lucida Sans"/>
              </a:rPr>
              <a:t>nazionali</a:t>
            </a:r>
            <a:endParaRPr lang="it-IT" sz="2800" dirty="0">
              <a:latin typeface="Lucida Sans"/>
              <a:cs typeface="Lucida Sans"/>
            </a:endParaRPr>
          </a:p>
        </p:txBody>
      </p:sp>
      <p:grpSp>
        <p:nvGrpSpPr>
          <p:cNvPr id="22" name="Gruppo 21">
            <a:extLst>
              <a:ext uri="{FF2B5EF4-FFF2-40B4-BE49-F238E27FC236}">
                <a16:creationId xmlns:a16="http://schemas.microsoft.com/office/drawing/2014/main" id="{D83387C8-FBDC-40DB-8810-E68275DD6104}"/>
              </a:ext>
            </a:extLst>
          </p:cNvPr>
          <p:cNvGrpSpPr/>
          <p:nvPr/>
        </p:nvGrpSpPr>
        <p:grpSpPr>
          <a:xfrm>
            <a:off x="8499905" y="1076418"/>
            <a:ext cx="8335217" cy="4504383"/>
            <a:chOff x="8422433" y="476991"/>
            <a:chExt cx="8335217" cy="4504383"/>
          </a:xfrm>
        </p:grpSpPr>
        <p:sp>
          <p:nvSpPr>
            <p:cNvPr id="21" name="Ovale 20">
              <a:extLst>
                <a:ext uri="{FF2B5EF4-FFF2-40B4-BE49-F238E27FC236}">
                  <a16:creationId xmlns:a16="http://schemas.microsoft.com/office/drawing/2014/main" id="{035AA80F-BF6E-4173-A23D-E70824FDA1F5}"/>
                </a:ext>
              </a:extLst>
            </p:cNvPr>
            <p:cNvSpPr/>
            <p:nvPr/>
          </p:nvSpPr>
          <p:spPr>
            <a:xfrm>
              <a:off x="9117908" y="476991"/>
              <a:ext cx="4302940" cy="4092924"/>
            </a:xfrm>
            <a:prstGeom prst="ellipse">
              <a:avLst/>
            </a:prstGeom>
            <a:solidFill>
              <a:srgbClr val="B3E5F8"/>
            </a:solidFill>
            <a:ln w="193675">
              <a:solidFill>
                <a:srgbClr val="B3E5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48" name="object 31">
              <a:extLst>
                <a:ext uri="{FF2B5EF4-FFF2-40B4-BE49-F238E27FC236}">
                  <a16:creationId xmlns:a16="http://schemas.microsoft.com/office/drawing/2014/main" id="{B478E985-53CE-4385-9DC6-62DDB8D324EB}"/>
                </a:ext>
              </a:extLst>
            </p:cNvPr>
            <p:cNvSpPr txBox="1"/>
            <p:nvPr/>
          </p:nvSpPr>
          <p:spPr>
            <a:xfrm>
              <a:off x="10978600" y="4538304"/>
              <a:ext cx="5779050" cy="443070"/>
            </a:xfrm>
            <a:prstGeom prst="rect">
              <a:avLst/>
            </a:prstGeom>
          </p:spPr>
          <p:txBody>
            <a:bodyPr vert="horz" wrap="square" lIns="0" tIns="12065" rIns="0" bIns="0" rtlCol="0">
              <a:spAutoFit/>
            </a:bodyPr>
            <a:lstStyle/>
            <a:p>
              <a:pPr marL="903605" marR="5080" indent="-891540">
                <a:lnSpc>
                  <a:spcPct val="100000"/>
                </a:lnSpc>
                <a:spcBef>
                  <a:spcPts val="95"/>
                </a:spcBef>
              </a:pPr>
              <a:r>
                <a:rPr lang="it-IT" sz="2800" b="1" spc="-45" dirty="0">
                  <a:latin typeface="Lucida Sans"/>
                  <a:cs typeface="Lucida Sans"/>
                </a:rPr>
                <a:t>Puglia</a:t>
              </a:r>
              <a:endParaRPr sz="2800" b="1" dirty="0">
                <a:latin typeface="Lucida Sans"/>
                <a:cs typeface="Lucida Sans"/>
              </a:endParaRPr>
            </a:p>
          </p:txBody>
        </p:sp>
        <p:sp>
          <p:nvSpPr>
            <p:cNvPr id="51" name="object 31">
              <a:extLst>
                <a:ext uri="{FF2B5EF4-FFF2-40B4-BE49-F238E27FC236}">
                  <a16:creationId xmlns:a16="http://schemas.microsoft.com/office/drawing/2014/main" id="{C9732F00-4D14-4FA2-8AE8-3F03134B3490}"/>
                </a:ext>
              </a:extLst>
            </p:cNvPr>
            <p:cNvSpPr txBox="1"/>
            <p:nvPr/>
          </p:nvSpPr>
          <p:spPr>
            <a:xfrm>
              <a:off x="8422433" y="3160526"/>
              <a:ext cx="4998415" cy="443070"/>
            </a:xfrm>
            <a:prstGeom prst="rect">
              <a:avLst/>
            </a:prstGeom>
          </p:spPr>
          <p:txBody>
            <a:bodyPr vert="horz" wrap="square" lIns="0" tIns="12065" rIns="0" bIns="0" rtlCol="0">
              <a:spAutoFit/>
            </a:bodyPr>
            <a:lstStyle/>
            <a:p>
              <a:pPr marL="903605" marR="5080" indent="-891540">
                <a:lnSpc>
                  <a:spcPct val="100000"/>
                </a:lnSpc>
                <a:spcBef>
                  <a:spcPts val="95"/>
                </a:spcBef>
              </a:pPr>
              <a:r>
                <a:rPr lang="it-IT" sz="2800" b="1" spc="-45" dirty="0">
                  <a:latin typeface="Lucida Sans"/>
                  <a:cs typeface="Lucida Sans"/>
                </a:rPr>
                <a:t>Campania</a:t>
              </a:r>
              <a:endParaRPr sz="2800" b="1" dirty="0">
                <a:latin typeface="Lucida Sans"/>
                <a:cs typeface="Lucida Sans"/>
              </a:endParaRPr>
            </a:p>
          </p:txBody>
        </p:sp>
      </p:grpSp>
      <p:sp>
        <p:nvSpPr>
          <p:cNvPr id="53" name="object 2">
            <a:extLst>
              <a:ext uri="{FF2B5EF4-FFF2-40B4-BE49-F238E27FC236}">
                <a16:creationId xmlns:a16="http://schemas.microsoft.com/office/drawing/2014/main" id="{5F3C25FA-CC45-4C6A-B304-5F2D94626623}"/>
              </a:ext>
            </a:extLst>
          </p:cNvPr>
          <p:cNvSpPr/>
          <p:nvPr/>
        </p:nvSpPr>
        <p:spPr>
          <a:xfrm>
            <a:off x="7504359" y="7277331"/>
            <a:ext cx="251292" cy="251301"/>
          </a:xfrm>
          <a:prstGeom prst="rect">
            <a:avLst/>
          </a:prstGeom>
          <a:blipFill>
            <a:blip r:embed="rId7" cstate="print"/>
            <a:stretch>
              <a:fillRect/>
            </a:stretch>
          </a:blipFill>
        </p:spPr>
        <p:txBody>
          <a:bodyPr wrap="square" lIns="0" tIns="0" rIns="0" bIns="0" rtlCol="0"/>
          <a:lstStyle/>
          <a:p>
            <a:endParaRPr/>
          </a:p>
        </p:txBody>
      </p:sp>
      <p:sp>
        <p:nvSpPr>
          <p:cNvPr id="54" name="object 2">
            <a:extLst>
              <a:ext uri="{FF2B5EF4-FFF2-40B4-BE49-F238E27FC236}">
                <a16:creationId xmlns:a16="http://schemas.microsoft.com/office/drawing/2014/main" id="{1D89C2D6-196E-4148-9450-0D4259B47A1D}"/>
              </a:ext>
            </a:extLst>
          </p:cNvPr>
          <p:cNvSpPr/>
          <p:nvPr/>
        </p:nvSpPr>
        <p:spPr>
          <a:xfrm>
            <a:off x="7504359" y="8603774"/>
            <a:ext cx="251292" cy="251301"/>
          </a:xfrm>
          <a:prstGeom prst="rect">
            <a:avLst/>
          </a:prstGeom>
          <a:blipFill>
            <a:blip r:embed="rId7" cstate="print"/>
            <a:stretch>
              <a:fillRect/>
            </a:stretch>
          </a:blipFill>
        </p:spPr>
        <p:txBody>
          <a:bodyPr wrap="square" lIns="0" tIns="0" rIns="0" bIns="0" rtlCol="0"/>
          <a:lstStyle/>
          <a:p>
            <a:endParaRPr/>
          </a:p>
        </p:txBody>
      </p:sp>
      <p:sp>
        <p:nvSpPr>
          <p:cNvPr id="55" name="object 2">
            <a:extLst>
              <a:ext uri="{FF2B5EF4-FFF2-40B4-BE49-F238E27FC236}">
                <a16:creationId xmlns:a16="http://schemas.microsoft.com/office/drawing/2014/main" id="{F8FA799C-09F7-45F2-9726-49711695ADE1}"/>
              </a:ext>
            </a:extLst>
          </p:cNvPr>
          <p:cNvSpPr/>
          <p:nvPr/>
        </p:nvSpPr>
        <p:spPr>
          <a:xfrm>
            <a:off x="7504359" y="9289574"/>
            <a:ext cx="251292" cy="251301"/>
          </a:xfrm>
          <a:prstGeom prst="rect">
            <a:avLst/>
          </a:prstGeom>
          <a:blipFill>
            <a:blip r:embed="rId7" cstate="print"/>
            <a:stretch>
              <a:fillRect/>
            </a:stretch>
          </a:blipFill>
        </p:spPr>
        <p:txBody>
          <a:bodyPr wrap="square" lIns="0" tIns="0" rIns="0" bIns="0" rtlCol="0"/>
          <a:lstStyle/>
          <a:p>
            <a:endParaRPr/>
          </a:p>
        </p:txBody>
      </p:sp>
      <p:sp>
        <p:nvSpPr>
          <p:cNvPr id="46" name="object 2">
            <a:extLst>
              <a:ext uri="{FF2B5EF4-FFF2-40B4-BE49-F238E27FC236}">
                <a16:creationId xmlns:a16="http://schemas.microsoft.com/office/drawing/2014/main" id="{E9859BA8-0E29-4146-B2F5-4FE7D310D1F8}"/>
              </a:ext>
            </a:extLst>
          </p:cNvPr>
          <p:cNvSpPr/>
          <p:nvPr/>
        </p:nvSpPr>
        <p:spPr>
          <a:xfrm>
            <a:off x="7504359" y="9889684"/>
            <a:ext cx="251292" cy="251301"/>
          </a:xfrm>
          <a:prstGeom prst="rect">
            <a:avLst/>
          </a:prstGeom>
          <a:blipFill>
            <a:blip r:embed="rId7" cstate="print"/>
            <a:stretch>
              <a:fillRect/>
            </a:stretch>
          </a:blipFill>
        </p:spPr>
        <p:txBody>
          <a:bodyPr wrap="square" lIns="0" tIns="0" rIns="0" bIns="0" rtlCol="0"/>
          <a:lstStyle/>
          <a:p>
            <a:endParaRPr/>
          </a:p>
        </p:txBody>
      </p:sp>
      <p:sp>
        <p:nvSpPr>
          <p:cNvPr id="49" name="object 30">
            <a:extLst>
              <a:ext uri="{FF2B5EF4-FFF2-40B4-BE49-F238E27FC236}">
                <a16:creationId xmlns:a16="http://schemas.microsoft.com/office/drawing/2014/main" id="{F62B2000-6E0F-459C-88F5-D0D0D3601F33}"/>
              </a:ext>
            </a:extLst>
          </p:cNvPr>
          <p:cNvSpPr/>
          <p:nvPr/>
        </p:nvSpPr>
        <p:spPr>
          <a:xfrm>
            <a:off x="10116655" y="731569"/>
            <a:ext cx="2460390" cy="973091"/>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44" name="object 31">
            <a:extLst>
              <a:ext uri="{FF2B5EF4-FFF2-40B4-BE49-F238E27FC236}">
                <a16:creationId xmlns:a16="http://schemas.microsoft.com/office/drawing/2014/main" id="{6B093AAB-A2E7-4002-9139-A05E89DA6704}"/>
              </a:ext>
            </a:extLst>
          </p:cNvPr>
          <p:cNvSpPr txBox="1"/>
          <p:nvPr/>
        </p:nvSpPr>
        <p:spPr>
          <a:xfrm>
            <a:off x="10395711" y="944954"/>
            <a:ext cx="5779050" cy="443070"/>
          </a:xfrm>
          <a:prstGeom prst="rect">
            <a:avLst/>
          </a:prstGeom>
        </p:spPr>
        <p:txBody>
          <a:bodyPr vert="horz" wrap="square" lIns="0" tIns="12065" rIns="0" bIns="0" rtlCol="0">
            <a:spAutoFit/>
          </a:bodyPr>
          <a:lstStyle/>
          <a:p>
            <a:pPr marL="903605" marR="5080" indent="-891540">
              <a:lnSpc>
                <a:spcPct val="100000"/>
              </a:lnSpc>
              <a:spcBef>
                <a:spcPts val="95"/>
              </a:spcBef>
            </a:pPr>
            <a:r>
              <a:rPr lang="it-IT" sz="2800" b="1" spc="-45" dirty="0">
                <a:latin typeface="Lucida Sans"/>
                <a:cs typeface="Lucida Sans"/>
              </a:rPr>
              <a:t>Lombardia</a:t>
            </a:r>
            <a:endParaRPr sz="2800" b="1" dirty="0">
              <a:latin typeface="Lucida Sans"/>
              <a:cs typeface="Lucida Sans"/>
            </a:endParaRPr>
          </a:p>
        </p:txBody>
      </p:sp>
      <p:sp>
        <p:nvSpPr>
          <p:cNvPr id="61" name="object 30">
            <a:extLst>
              <a:ext uri="{FF2B5EF4-FFF2-40B4-BE49-F238E27FC236}">
                <a16:creationId xmlns:a16="http://schemas.microsoft.com/office/drawing/2014/main" id="{9ECDDFD6-0C76-4275-809E-C32A78F8D910}"/>
              </a:ext>
            </a:extLst>
          </p:cNvPr>
          <p:cNvSpPr/>
          <p:nvPr/>
        </p:nvSpPr>
        <p:spPr>
          <a:xfrm>
            <a:off x="12184971" y="1984926"/>
            <a:ext cx="2460390" cy="973091"/>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62" name="object 31">
            <a:extLst>
              <a:ext uri="{FF2B5EF4-FFF2-40B4-BE49-F238E27FC236}">
                <a16:creationId xmlns:a16="http://schemas.microsoft.com/office/drawing/2014/main" id="{16696594-1F41-45F5-B338-356B67344766}"/>
              </a:ext>
            </a:extLst>
          </p:cNvPr>
          <p:cNvSpPr txBox="1"/>
          <p:nvPr/>
        </p:nvSpPr>
        <p:spPr>
          <a:xfrm>
            <a:off x="12629187" y="2244375"/>
            <a:ext cx="5779050" cy="443070"/>
          </a:xfrm>
          <a:prstGeom prst="rect">
            <a:avLst/>
          </a:prstGeom>
        </p:spPr>
        <p:txBody>
          <a:bodyPr vert="horz" wrap="square" lIns="0" tIns="12065" rIns="0" bIns="0" rtlCol="0">
            <a:spAutoFit/>
          </a:bodyPr>
          <a:lstStyle/>
          <a:p>
            <a:pPr marL="903605" marR="5080" indent="-891540">
              <a:lnSpc>
                <a:spcPct val="100000"/>
              </a:lnSpc>
              <a:spcBef>
                <a:spcPts val="95"/>
              </a:spcBef>
            </a:pPr>
            <a:r>
              <a:rPr lang="it-IT" sz="2800" b="1" spc="-45" dirty="0">
                <a:latin typeface="Lucida Sans"/>
                <a:cs typeface="Lucida Sans"/>
              </a:rPr>
              <a:t>Piemonte</a:t>
            </a:r>
            <a:endParaRPr sz="2800" b="1" dirty="0">
              <a:latin typeface="Lucida Sans"/>
              <a:cs typeface="Lucida Sans"/>
            </a:endParaRPr>
          </a:p>
        </p:txBody>
      </p:sp>
      <p:sp>
        <p:nvSpPr>
          <p:cNvPr id="64" name="object 30">
            <a:extLst>
              <a:ext uri="{FF2B5EF4-FFF2-40B4-BE49-F238E27FC236}">
                <a16:creationId xmlns:a16="http://schemas.microsoft.com/office/drawing/2014/main" id="{2EB3A22B-CEE1-4424-84EA-A965F9FDA30F}"/>
              </a:ext>
            </a:extLst>
          </p:cNvPr>
          <p:cNvSpPr/>
          <p:nvPr/>
        </p:nvSpPr>
        <p:spPr>
          <a:xfrm>
            <a:off x="12184971" y="3750354"/>
            <a:ext cx="2460390" cy="973091"/>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65" name="object 31">
            <a:extLst>
              <a:ext uri="{FF2B5EF4-FFF2-40B4-BE49-F238E27FC236}">
                <a16:creationId xmlns:a16="http://schemas.microsoft.com/office/drawing/2014/main" id="{332B3093-5DB0-4C37-B86F-EDA7C57BC265}"/>
              </a:ext>
            </a:extLst>
          </p:cNvPr>
          <p:cNvSpPr txBox="1"/>
          <p:nvPr/>
        </p:nvSpPr>
        <p:spPr>
          <a:xfrm>
            <a:off x="12629780" y="3963362"/>
            <a:ext cx="5779050" cy="443070"/>
          </a:xfrm>
          <a:prstGeom prst="rect">
            <a:avLst/>
          </a:prstGeom>
        </p:spPr>
        <p:txBody>
          <a:bodyPr vert="horz" wrap="square" lIns="0" tIns="12065" rIns="0" bIns="0" rtlCol="0">
            <a:spAutoFit/>
          </a:bodyPr>
          <a:lstStyle/>
          <a:p>
            <a:pPr marL="903605" marR="5080" indent="-891540">
              <a:lnSpc>
                <a:spcPct val="100000"/>
              </a:lnSpc>
              <a:spcBef>
                <a:spcPts val="95"/>
              </a:spcBef>
            </a:pPr>
            <a:r>
              <a:rPr lang="it-IT" sz="2800" b="1" spc="-45" dirty="0">
                <a:latin typeface="Lucida Sans"/>
                <a:cs typeface="Lucida Sans"/>
              </a:rPr>
              <a:t>Toscana</a:t>
            </a:r>
            <a:endParaRPr sz="2800" b="1" dirty="0">
              <a:latin typeface="Lucida Sans"/>
              <a:cs typeface="Lucida Sans"/>
            </a:endParaRPr>
          </a:p>
        </p:txBody>
      </p:sp>
      <p:sp>
        <p:nvSpPr>
          <p:cNvPr id="66" name="object 30">
            <a:extLst>
              <a:ext uri="{FF2B5EF4-FFF2-40B4-BE49-F238E27FC236}">
                <a16:creationId xmlns:a16="http://schemas.microsoft.com/office/drawing/2014/main" id="{02BF20CA-27A4-4455-8143-8CE92B9C416D}"/>
              </a:ext>
            </a:extLst>
          </p:cNvPr>
          <p:cNvSpPr/>
          <p:nvPr/>
        </p:nvSpPr>
        <p:spPr>
          <a:xfrm>
            <a:off x="10116655" y="5033487"/>
            <a:ext cx="2460390" cy="973091"/>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67" name="object 31">
            <a:extLst>
              <a:ext uri="{FF2B5EF4-FFF2-40B4-BE49-F238E27FC236}">
                <a16:creationId xmlns:a16="http://schemas.microsoft.com/office/drawing/2014/main" id="{C5E04DB7-592B-40B5-AFF0-A77E38BA2F28}"/>
              </a:ext>
            </a:extLst>
          </p:cNvPr>
          <p:cNvSpPr txBox="1"/>
          <p:nvPr/>
        </p:nvSpPr>
        <p:spPr>
          <a:xfrm>
            <a:off x="10747736" y="5307920"/>
            <a:ext cx="5779050" cy="443070"/>
          </a:xfrm>
          <a:prstGeom prst="rect">
            <a:avLst/>
          </a:prstGeom>
        </p:spPr>
        <p:txBody>
          <a:bodyPr vert="horz" wrap="square" lIns="0" tIns="12065" rIns="0" bIns="0" rtlCol="0">
            <a:spAutoFit/>
          </a:bodyPr>
          <a:lstStyle/>
          <a:p>
            <a:pPr marL="903605" marR="5080" indent="-891540">
              <a:lnSpc>
                <a:spcPct val="100000"/>
              </a:lnSpc>
              <a:spcBef>
                <a:spcPts val="95"/>
              </a:spcBef>
            </a:pPr>
            <a:r>
              <a:rPr lang="it-IT" sz="2800" b="1" spc="-45" dirty="0">
                <a:latin typeface="Lucida Sans"/>
                <a:cs typeface="Lucida Sans"/>
              </a:rPr>
              <a:t>Puglia</a:t>
            </a:r>
            <a:endParaRPr sz="2800" b="1" dirty="0">
              <a:latin typeface="Lucida Sans"/>
              <a:cs typeface="Lucida Sans"/>
            </a:endParaRPr>
          </a:p>
        </p:txBody>
      </p:sp>
      <p:sp>
        <p:nvSpPr>
          <p:cNvPr id="68" name="object 30">
            <a:extLst>
              <a:ext uri="{FF2B5EF4-FFF2-40B4-BE49-F238E27FC236}">
                <a16:creationId xmlns:a16="http://schemas.microsoft.com/office/drawing/2014/main" id="{B000A5BD-030E-46F2-865F-4A6F0B3B9117}"/>
              </a:ext>
            </a:extLst>
          </p:cNvPr>
          <p:cNvSpPr/>
          <p:nvPr/>
        </p:nvSpPr>
        <p:spPr>
          <a:xfrm>
            <a:off x="7919130" y="3709705"/>
            <a:ext cx="2460390" cy="973091"/>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69" name="object 31">
            <a:extLst>
              <a:ext uri="{FF2B5EF4-FFF2-40B4-BE49-F238E27FC236}">
                <a16:creationId xmlns:a16="http://schemas.microsoft.com/office/drawing/2014/main" id="{87187E3E-1C1C-4041-9554-4C3B4C67280B}"/>
              </a:ext>
            </a:extLst>
          </p:cNvPr>
          <p:cNvSpPr txBox="1"/>
          <p:nvPr/>
        </p:nvSpPr>
        <p:spPr>
          <a:xfrm>
            <a:off x="8260089" y="3924628"/>
            <a:ext cx="5779050" cy="443070"/>
          </a:xfrm>
          <a:prstGeom prst="rect">
            <a:avLst/>
          </a:prstGeom>
        </p:spPr>
        <p:txBody>
          <a:bodyPr vert="horz" wrap="square" lIns="0" tIns="12065" rIns="0" bIns="0" rtlCol="0">
            <a:spAutoFit/>
          </a:bodyPr>
          <a:lstStyle/>
          <a:p>
            <a:pPr marL="903605" marR="5080" indent="-891540">
              <a:lnSpc>
                <a:spcPct val="100000"/>
              </a:lnSpc>
              <a:spcBef>
                <a:spcPts val="95"/>
              </a:spcBef>
            </a:pPr>
            <a:r>
              <a:rPr lang="it-IT" sz="2800" b="1" spc="-45" dirty="0">
                <a:latin typeface="Lucida Sans"/>
                <a:cs typeface="Lucida Sans"/>
              </a:rPr>
              <a:t>Campania</a:t>
            </a:r>
            <a:endParaRPr sz="2800" b="1" dirty="0">
              <a:latin typeface="Lucida Sans"/>
              <a:cs typeface="Lucida Sans"/>
            </a:endParaRPr>
          </a:p>
        </p:txBody>
      </p:sp>
      <p:sp>
        <p:nvSpPr>
          <p:cNvPr id="70" name="object 30">
            <a:extLst>
              <a:ext uri="{FF2B5EF4-FFF2-40B4-BE49-F238E27FC236}">
                <a16:creationId xmlns:a16="http://schemas.microsoft.com/office/drawing/2014/main" id="{2F3D8B71-4237-4D5B-A7EB-41E889A276C4}"/>
              </a:ext>
            </a:extLst>
          </p:cNvPr>
          <p:cNvSpPr/>
          <p:nvPr/>
        </p:nvSpPr>
        <p:spPr>
          <a:xfrm>
            <a:off x="7965185" y="1879836"/>
            <a:ext cx="2460390" cy="973091"/>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71" name="object 31">
            <a:extLst>
              <a:ext uri="{FF2B5EF4-FFF2-40B4-BE49-F238E27FC236}">
                <a16:creationId xmlns:a16="http://schemas.microsoft.com/office/drawing/2014/main" id="{746BE59D-C664-4E1A-AE61-B09EB9E61DD7}"/>
              </a:ext>
            </a:extLst>
          </p:cNvPr>
          <p:cNvSpPr txBox="1"/>
          <p:nvPr/>
        </p:nvSpPr>
        <p:spPr>
          <a:xfrm>
            <a:off x="8550019" y="2157472"/>
            <a:ext cx="5779050" cy="443070"/>
          </a:xfrm>
          <a:prstGeom prst="rect">
            <a:avLst/>
          </a:prstGeom>
        </p:spPr>
        <p:txBody>
          <a:bodyPr vert="horz" wrap="square" lIns="0" tIns="12065" rIns="0" bIns="0" rtlCol="0">
            <a:spAutoFit/>
          </a:bodyPr>
          <a:lstStyle/>
          <a:p>
            <a:pPr marL="903605" marR="5080" indent="-891540">
              <a:lnSpc>
                <a:spcPct val="100000"/>
              </a:lnSpc>
              <a:spcBef>
                <a:spcPts val="95"/>
              </a:spcBef>
            </a:pPr>
            <a:r>
              <a:rPr lang="it-IT" sz="2800" b="1" spc="-45" dirty="0">
                <a:latin typeface="Lucida Sans"/>
                <a:cs typeface="Lucida Sans"/>
              </a:rPr>
              <a:t>Sicilia</a:t>
            </a:r>
            <a:endParaRPr sz="2800" b="1" dirty="0">
              <a:latin typeface="Lucida Sans"/>
              <a:cs typeface="Lucida Sans"/>
            </a:endParaRPr>
          </a:p>
        </p:txBody>
      </p:sp>
    </p:spTree>
    <p:extLst>
      <p:ext uri="{BB962C8B-B14F-4D97-AF65-F5344CB8AC3E}">
        <p14:creationId xmlns:p14="http://schemas.microsoft.com/office/powerpoint/2010/main" val="4252098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 name="object 33">
            <a:extLst>
              <a:ext uri="{FF2B5EF4-FFF2-40B4-BE49-F238E27FC236}">
                <a16:creationId xmlns:a16="http://schemas.microsoft.com/office/drawing/2014/main" id="{A0D64D82-2E67-469C-BFF5-4F09CF28C350}"/>
              </a:ext>
            </a:extLst>
          </p:cNvPr>
          <p:cNvSpPr txBox="1"/>
          <p:nvPr/>
        </p:nvSpPr>
        <p:spPr>
          <a:xfrm>
            <a:off x="3230803" y="6862441"/>
            <a:ext cx="3418035" cy="1304844"/>
          </a:xfrm>
          <a:prstGeom prst="rect">
            <a:avLst/>
          </a:prstGeom>
        </p:spPr>
        <p:txBody>
          <a:bodyPr vert="horz" wrap="square" lIns="0" tIns="12065" rIns="0" bIns="0" rtlCol="0">
            <a:spAutoFit/>
          </a:bodyPr>
          <a:lstStyle/>
          <a:p>
            <a:r>
              <a:rPr lang="it-IT" sz="2800" spc="21" dirty="0">
                <a:latin typeface="Abadi Extra Light" panose="020B0204020104020204" pitchFamily="34" charset="0"/>
                <a:cs typeface="Arial"/>
              </a:rPr>
              <a:t>Value</a:t>
            </a:r>
            <a:r>
              <a:rPr lang="it-IT" sz="2800" spc="-12" dirty="0">
                <a:latin typeface="Abadi Extra Light" panose="020B0204020104020204" pitchFamily="34" charset="0"/>
                <a:cs typeface="Arial"/>
              </a:rPr>
              <a:t> </a:t>
            </a:r>
            <a:r>
              <a:rPr lang="it-IT" sz="2800" spc="76" dirty="0">
                <a:latin typeface="Abadi Extra Light" panose="020B0204020104020204" pitchFamily="34" charset="0"/>
                <a:cs typeface="Arial"/>
              </a:rPr>
              <a:t>Stream</a:t>
            </a:r>
            <a:r>
              <a:rPr lang="it-IT" sz="2800" spc="-9" dirty="0">
                <a:latin typeface="Abadi Extra Light" panose="020B0204020104020204" pitchFamily="34" charset="0"/>
                <a:cs typeface="Arial"/>
              </a:rPr>
              <a:t> </a:t>
            </a:r>
            <a:r>
              <a:rPr lang="it-IT" sz="2800" spc="85" dirty="0" err="1">
                <a:latin typeface="Abadi Extra Light" panose="020B0204020104020204" pitchFamily="34" charset="0"/>
                <a:cs typeface="Arial"/>
              </a:rPr>
              <a:t>Map</a:t>
            </a:r>
            <a:r>
              <a:rPr lang="it-IT" sz="2800" spc="-12" dirty="0">
                <a:latin typeface="Abadi Extra Light" panose="020B0204020104020204" pitchFamily="34" charset="0"/>
                <a:cs typeface="Arial"/>
              </a:rPr>
              <a:t> </a:t>
            </a:r>
            <a:r>
              <a:rPr lang="it-IT" sz="2800" spc="58" dirty="0">
                <a:latin typeface="Abadi Extra Light" panose="020B0204020104020204" pitchFamily="34" charset="0"/>
                <a:cs typeface="Arial"/>
              </a:rPr>
              <a:t>e</a:t>
            </a:r>
            <a:r>
              <a:rPr lang="it-IT" sz="2800" spc="-9" dirty="0">
                <a:latin typeface="Abadi Extra Light" panose="020B0204020104020204" pitchFamily="34" charset="0"/>
                <a:cs typeface="Arial"/>
              </a:rPr>
              <a:t> </a:t>
            </a:r>
            <a:r>
              <a:rPr lang="it-IT" sz="2800" spc="58" dirty="0" err="1">
                <a:latin typeface="Abadi Extra Light" panose="020B0204020104020204" pitchFamily="34" charset="0"/>
                <a:cs typeface="Arial"/>
              </a:rPr>
              <a:t>Swim</a:t>
            </a:r>
            <a:r>
              <a:rPr lang="it-IT" sz="2800" spc="-12" dirty="0">
                <a:latin typeface="Abadi Extra Light" panose="020B0204020104020204" pitchFamily="34" charset="0"/>
                <a:cs typeface="Arial"/>
              </a:rPr>
              <a:t> </a:t>
            </a:r>
            <a:r>
              <a:rPr lang="it-IT" sz="2800" spc="45" dirty="0">
                <a:latin typeface="Abadi Extra Light" panose="020B0204020104020204" pitchFamily="34" charset="0"/>
                <a:cs typeface="Arial"/>
              </a:rPr>
              <a:t>Lane</a:t>
            </a:r>
            <a:endParaRPr lang="it-IT" sz="2800" dirty="0">
              <a:latin typeface="Abadi Extra Light" panose="020B0204020104020204" pitchFamily="34" charset="0"/>
            </a:endParaRPr>
          </a:p>
          <a:p>
            <a:r>
              <a:rPr lang="it-IT" sz="2800" spc="64" dirty="0">
                <a:latin typeface="Abadi Extra Light" panose="020B0204020104020204" pitchFamily="34" charset="0"/>
                <a:cs typeface="Arial"/>
              </a:rPr>
              <a:t>Criticità con &gt; </a:t>
            </a:r>
            <a:r>
              <a:rPr lang="it-IT" sz="2800" spc="91" dirty="0">
                <a:latin typeface="Abadi Extra Light" panose="020B0204020104020204" pitchFamily="34" charset="0"/>
                <a:cs typeface="Arial"/>
              </a:rPr>
              <a:t>impatto</a:t>
            </a:r>
            <a:endParaRPr lang="it-IT" sz="2800" dirty="0">
              <a:latin typeface="Abadi Extra Light" panose="020B0204020104020204" pitchFamily="34" charset="0"/>
            </a:endParaRPr>
          </a:p>
        </p:txBody>
      </p:sp>
      <p:sp>
        <p:nvSpPr>
          <p:cNvPr id="52" name="object 32">
            <a:extLst>
              <a:ext uri="{FF2B5EF4-FFF2-40B4-BE49-F238E27FC236}">
                <a16:creationId xmlns:a16="http://schemas.microsoft.com/office/drawing/2014/main" id="{8EE1F519-819B-4C62-A808-CDDE2B30539F}"/>
              </a:ext>
            </a:extLst>
          </p:cNvPr>
          <p:cNvSpPr/>
          <p:nvPr/>
        </p:nvSpPr>
        <p:spPr>
          <a:xfrm>
            <a:off x="5319049" y="8576580"/>
            <a:ext cx="3246112" cy="1374569"/>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01A9E6">
              <a:alpha val="39999"/>
            </a:srgbClr>
          </a:solidFill>
        </p:spPr>
        <p:txBody>
          <a:bodyPr wrap="square" lIns="0" tIns="0" rIns="0" bIns="0" rtlCol="0"/>
          <a:lstStyle/>
          <a:p>
            <a:endParaRPr dirty="0"/>
          </a:p>
        </p:txBody>
      </p:sp>
      <p:sp>
        <p:nvSpPr>
          <p:cNvPr id="2" name="object 2"/>
          <p:cNvSpPr/>
          <p:nvPr/>
        </p:nvSpPr>
        <p:spPr>
          <a:xfrm>
            <a:off x="18755972" y="10380269"/>
            <a:ext cx="349612" cy="93984"/>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9163709" y="10379123"/>
            <a:ext cx="272504" cy="96803"/>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18755931" y="10549191"/>
            <a:ext cx="79375" cy="93980"/>
          </a:xfrm>
          <a:custGeom>
            <a:avLst/>
            <a:gdLst/>
            <a:ahLst/>
            <a:cxnLst/>
            <a:rect l="l" t="t" r="r" b="b"/>
            <a:pathLst>
              <a:path w="79375" h="93979">
                <a:moveTo>
                  <a:pt x="43349" y="0"/>
                </a:moveTo>
                <a:lnTo>
                  <a:pt x="0" y="0"/>
                </a:lnTo>
                <a:lnTo>
                  <a:pt x="0" y="93442"/>
                </a:lnTo>
                <a:lnTo>
                  <a:pt x="22449" y="93442"/>
                </a:lnTo>
                <a:lnTo>
                  <a:pt x="22449" y="63694"/>
                </a:lnTo>
                <a:lnTo>
                  <a:pt x="43349" y="63694"/>
                </a:lnTo>
                <a:lnTo>
                  <a:pt x="58212" y="61443"/>
                </a:lnTo>
                <a:lnTo>
                  <a:pt x="69432" y="55051"/>
                </a:lnTo>
                <a:lnTo>
                  <a:pt x="76521" y="45057"/>
                </a:lnTo>
                <a:lnTo>
                  <a:pt x="76790" y="43632"/>
                </a:lnTo>
                <a:lnTo>
                  <a:pt x="22449" y="43632"/>
                </a:lnTo>
                <a:lnTo>
                  <a:pt x="22449" y="20062"/>
                </a:lnTo>
                <a:lnTo>
                  <a:pt x="76752" y="20062"/>
                </a:lnTo>
                <a:lnTo>
                  <a:pt x="76521" y="18826"/>
                </a:lnTo>
                <a:lnTo>
                  <a:pt x="69432" y="8735"/>
                </a:lnTo>
                <a:lnTo>
                  <a:pt x="58212" y="2275"/>
                </a:lnTo>
                <a:lnTo>
                  <a:pt x="43349" y="0"/>
                </a:lnTo>
                <a:close/>
              </a:path>
              <a:path w="79375" h="93979">
                <a:moveTo>
                  <a:pt x="76752" y="20062"/>
                </a:moveTo>
                <a:lnTo>
                  <a:pt x="51076" y="20062"/>
                </a:lnTo>
                <a:lnTo>
                  <a:pt x="56260" y="23852"/>
                </a:lnTo>
                <a:lnTo>
                  <a:pt x="56260" y="39705"/>
                </a:lnTo>
                <a:lnTo>
                  <a:pt x="51076" y="43632"/>
                </a:lnTo>
                <a:lnTo>
                  <a:pt x="76790" y="43632"/>
                </a:lnTo>
                <a:lnTo>
                  <a:pt x="78992" y="31999"/>
                </a:lnTo>
                <a:lnTo>
                  <a:pt x="76752" y="20062"/>
                </a:lnTo>
                <a:close/>
              </a:path>
            </a:pathLst>
          </a:custGeom>
          <a:solidFill>
            <a:srgbClr val="000000"/>
          </a:solidFill>
        </p:spPr>
        <p:txBody>
          <a:bodyPr wrap="square" lIns="0" tIns="0" rIns="0" bIns="0" rtlCol="0"/>
          <a:lstStyle/>
          <a:p>
            <a:endParaRPr/>
          </a:p>
        </p:txBody>
      </p:sp>
      <p:sp>
        <p:nvSpPr>
          <p:cNvPr id="5" name="object 5"/>
          <p:cNvSpPr/>
          <p:nvPr/>
        </p:nvSpPr>
        <p:spPr>
          <a:xfrm>
            <a:off x="1884757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6" name="object 6"/>
          <p:cNvSpPr/>
          <p:nvPr/>
        </p:nvSpPr>
        <p:spPr>
          <a:xfrm>
            <a:off x="18847572" y="10584212"/>
            <a:ext cx="83820" cy="19050"/>
          </a:xfrm>
          <a:custGeom>
            <a:avLst/>
            <a:gdLst/>
            <a:ahLst/>
            <a:cxnLst/>
            <a:rect l="l" t="t" r="r" b="b"/>
            <a:pathLst>
              <a:path w="83819" h="19050">
                <a:moveTo>
                  <a:pt x="0" y="19050"/>
                </a:moveTo>
                <a:lnTo>
                  <a:pt x="83337" y="19050"/>
                </a:lnTo>
                <a:lnTo>
                  <a:pt x="83337" y="0"/>
                </a:lnTo>
                <a:lnTo>
                  <a:pt x="0" y="0"/>
                </a:lnTo>
                <a:lnTo>
                  <a:pt x="0" y="19050"/>
                </a:lnTo>
                <a:close/>
              </a:path>
            </a:pathLst>
          </a:custGeom>
          <a:solidFill>
            <a:srgbClr val="000000"/>
          </a:solidFill>
        </p:spPr>
        <p:txBody>
          <a:bodyPr wrap="square" lIns="0" tIns="0" rIns="0" bIns="0" rtlCol="0"/>
          <a:lstStyle/>
          <a:p>
            <a:endParaRPr/>
          </a:p>
        </p:txBody>
      </p:sp>
      <p:sp>
        <p:nvSpPr>
          <p:cNvPr id="7" name="object 7"/>
          <p:cNvSpPr/>
          <p:nvPr/>
        </p:nvSpPr>
        <p:spPr>
          <a:xfrm>
            <a:off x="1884757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8" name="object 8"/>
          <p:cNvSpPr/>
          <p:nvPr/>
        </p:nvSpPr>
        <p:spPr>
          <a:xfrm>
            <a:off x="1890832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9" name="object 9"/>
          <p:cNvSpPr/>
          <p:nvPr/>
        </p:nvSpPr>
        <p:spPr>
          <a:xfrm>
            <a:off x="1890832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10" name="object 10"/>
          <p:cNvSpPr/>
          <p:nvPr/>
        </p:nvSpPr>
        <p:spPr>
          <a:xfrm>
            <a:off x="18941150" y="10549194"/>
            <a:ext cx="96520" cy="93980"/>
          </a:xfrm>
          <a:custGeom>
            <a:avLst/>
            <a:gdLst/>
            <a:ahLst/>
            <a:cxnLst/>
            <a:rect l="l" t="t" r="r" b="b"/>
            <a:pathLst>
              <a:path w="96519" h="93979">
                <a:moveTo>
                  <a:pt x="61443" y="0"/>
                </a:moveTo>
                <a:lnTo>
                  <a:pt x="34648" y="0"/>
                </a:lnTo>
                <a:lnTo>
                  <a:pt x="0" y="93442"/>
                </a:lnTo>
                <a:lnTo>
                  <a:pt x="24407" y="93442"/>
                </a:lnTo>
                <a:lnTo>
                  <a:pt x="30857" y="73516"/>
                </a:lnTo>
                <a:lnTo>
                  <a:pt x="88595" y="73516"/>
                </a:lnTo>
                <a:lnTo>
                  <a:pt x="81963" y="55558"/>
                </a:lnTo>
                <a:lnTo>
                  <a:pt x="35915" y="55558"/>
                </a:lnTo>
                <a:lnTo>
                  <a:pt x="47694" y="18659"/>
                </a:lnTo>
                <a:lnTo>
                  <a:pt x="68334" y="18659"/>
                </a:lnTo>
                <a:lnTo>
                  <a:pt x="61443" y="0"/>
                </a:lnTo>
                <a:close/>
              </a:path>
              <a:path w="96519" h="93979">
                <a:moveTo>
                  <a:pt x="88595" y="73516"/>
                </a:moveTo>
                <a:lnTo>
                  <a:pt x="64532" y="73516"/>
                </a:lnTo>
                <a:lnTo>
                  <a:pt x="70992" y="93442"/>
                </a:lnTo>
                <a:lnTo>
                  <a:pt x="95955" y="93442"/>
                </a:lnTo>
                <a:lnTo>
                  <a:pt x="88595" y="73516"/>
                </a:lnTo>
                <a:close/>
              </a:path>
              <a:path w="96519" h="93979">
                <a:moveTo>
                  <a:pt x="68334" y="18659"/>
                </a:moveTo>
                <a:lnTo>
                  <a:pt x="47694" y="18659"/>
                </a:lnTo>
                <a:lnTo>
                  <a:pt x="59338" y="55558"/>
                </a:lnTo>
                <a:lnTo>
                  <a:pt x="81963" y="55558"/>
                </a:lnTo>
                <a:lnTo>
                  <a:pt x="68334" y="18659"/>
                </a:lnTo>
                <a:close/>
              </a:path>
            </a:pathLst>
          </a:custGeom>
          <a:solidFill>
            <a:srgbClr val="000000"/>
          </a:solidFill>
        </p:spPr>
        <p:txBody>
          <a:bodyPr wrap="square" lIns="0" tIns="0" rIns="0" bIns="0" rtlCol="0"/>
          <a:lstStyle/>
          <a:p>
            <a:endParaRPr/>
          </a:p>
        </p:txBody>
      </p:sp>
      <p:sp>
        <p:nvSpPr>
          <p:cNvPr id="11" name="object 11"/>
          <p:cNvSpPr/>
          <p:nvPr/>
        </p:nvSpPr>
        <p:spPr>
          <a:xfrm>
            <a:off x="19047336" y="10549191"/>
            <a:ext cx="81915" cy="93980"/>
          </a:xfrm>
          <a:custGeom>
            <a:avLst/>
            <a:gdLst/>
            <a:ahLst/>
            <a:cxnLst/>
            <a:rect l="l" t="t" r="r" b="b"/>
            <a:pathLst>
              <a:path w="81915" h="93979">
                <a:moveTo>
                  <a:pt x="43914" y="0"/>
                </a:moveTo>
                <a:lnTo>
                  <a:pt x="0" y="0"/>
                </a:lnTo>
                <a:lnTo>
                  <a:pt x="0" y="93442"/>
                </a:lnTo>
                <a:lnTo>
                  <a:pt x="22449" y="93442"/>
                </a:lnTo>
                <a:lnTo>
                  <a:pt x="22449" y="61034"/>
                </a:lnTo>
                <a:lnTo>
                  <a:pt x="63977" y="61034"/>
                </a:lnTo>
                <a:lnTo>
                  <a:pt x="61600" y="56678"/>
                </a:lnTo>
                <a:lnTo>
                  <a:pt x="67984" y="52705"/>
                </a:lnTo>
                <a:lnTo>
                  <a:pt x="73555" y="46892"/>
                </a:lnTo>
                <a:lnTo>
                  <a:pt x="75450" y="43213"/>
                </a:lnTo>
                <a:lnTo>
                  <a:pt x="22449" y="43213"/>
                </a:lnTo>
                <a:lnTo>
                  <a:pt x="22449" y="20062"/>
                </a:lnTo>
                <a:lnTo>
                  <a:pt x="77194" y="20062"/>
                </a:lnTo>
                <a:lnTo>
                  <a:pt x="76767" y="17762"/>
                </a:lnTo>
                <a:lnTo>
                  <a:pt x="70135" y="8351"/>
                </a:lnTo>
                <a:lnTo>
                  <a:pt x="59162" y="2202"/>
                </a:lnTo>
                <a:lnTo>
                  <a:pt x="43914" y="0"/>
                </a:lnTo>
                <a:close/>
              </a:path>
              <a:path w="81915" h="93979">
                <a:moveTo>
                  <a:pt x="63977" y="61034"/>
                </a:moveTo>
                <a:lnTo>
                  <a:pt x="39841" y="61034"/>
                </a:lnTo>
                <a:lnTo>
                  <a:pt x="56678" y="93442"/>
                </a:lnTo>
                <a:lnTo>
                  <a:pt x="81662" y="93442"/>
                </a:lnTo>
                <a:lnTo>
                  <a:pt x="63977" y="61034"/>
                </a:lnTo>
                <a:close/>
              </a:path>
              <a:path w="81915" h="93979">
                <a:moveTo>
                  <a:pt x="77194" y="20062"/>
                </a:moveTo>
                <a:lnTo>
                  <a:pt x="50647" y="20062"/>
                </a:lnTo>
                <a:lnTo>
                  <a:pt x="56260" y="24135"/>
                </a:lnTo>
                <a:lnTo>
                  <a:pt x="56260" y="38867"/>
                </a:lnTo>
                <a:lnTo>
                  <a:pt x="50794" y="43213"/>
                </a:lnTo>
                <a:lnTo>
                  <a:pt x="75450" y="43213"/>
                </a:lnTo>
                <a:lnTo>
                  <a:pt x="77496" y="39240"/>
                </a:lnTo>
                <a:lnTo>
                  <a:pt x="78992" y="29747"/>
                </a:lnTo>
                <a:lnTo>
                  <a:pt x="77194" y="20062"/>
                </a:lnTo>
                <a:close/>
              </a:path>
            </a:pathLst>
          </a:custGeom>
          <a:solidFill>
            <a:srgbClr val="000000"/>
          </a:solidFill>
        </p:spPr>
        <p:txBody>
          <a:bodyPr wrap="square" lIns="0" tIns="0" rIns="0" bIns="0" rtlCol="0"/>
          <a:lstStyle/>
          <a:p>
            <a:endParaRPr/>
          </a:p>
        </p:txBody>
      </p:sp>
      <p:sp>
        <p:nvSpPr>
          <p:cNvPr id="12" name="object 12"/>
          <p:cNvSpPr/>
          <p:nvPr/>
        </p:nvSpPr>
        <p:spPr>
          <a:xfrm>
            <a:off x="19142704"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55" y="93442"/>
                </a:lnTo>
                <a:lnTo>
                  <a:pt x="71233"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33"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13" name="object 13"/>
          <p:cNvSpPr/>
          <p:nvPr/>
        </p:nvSpPr>
        <p:spPr>
          <a:xfrm>
            <a:off x="19259664" y="10549194"/>
            <a:ext cx="96520" cy="93980"/>
          </a:xfrm>
          <a:custGeom>
            <a:avLst/>
            <a:gdLst/>
            <a:ahLst/>
            <a:cxnLst/>
            <a:rect l="l" t="t" r="r" b="b"/>
            <a:pathLst>
              <a:path w="96519" h="93979">
                <a:moveTo>
                  <a:pt x="61453" y="0"/>
                </a:moveTo>
                <a:lnTo>
                  <a:pt x="34658" y="0"/>
                </a:lnTo>
                <a:lnTo>
                  <a:pt x="0" y="93442"/>
                </a:lnTo>
                <a:lnTo>
                  <a:pt x="24418" y="93442"/>
                </a:lnTo>
                <a:lnTo>
                  <a:pt x="3086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0992"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14" name="object 14"/>
          <p:cNvSpPr/>
          <p:nvPr/>
        </p:nvSpPr>
        <p:spPr>
          <a:xfrm>
            <a:off x="18755931" y="10715898"/>
            <a:ext cx="469032" cy="96804"/>
          </a:xfrm>
          <a:prstGeom prst="rect">
            <a:avLst/>
          </a:prstGeom>
          <a:blipFill>
            <a:blip r:embed="rId4" cstate="print"/>
            <a:stretch>
              <a:fillRect/>
            </a:stretch>
          </a:blipFill>
        </p:spPr>
        <p:txBody>
          <a:bodyPr wrap="square" lIns="0" tIns="0" rIns="0" bIns="0" rtlCol="0"/>
          <a:lstStyle/>
          <a:p>
            <a:endParaRPr/>
          </a:p>
        </p:txBody>
      </p:sp>
      <p:sp>
        <p:nvSpPr>
          <p:cNvPr id="15" name="object 15"/>
          <p:cNvSpPr/>
          <p:nvPr/>
        </p:nvSpPr>
        <p:spPr>
          <a:xfrm>
            <a:off x="19244293" y="10717583"/>
            <a:ext cx="290504" cy="93433"/>
          </a:xfrm>
          <a:prstGeom prst="rect">
            <a:avLst/>
          </a:prstGeom>
          <a:blipFill>
            <a:blip r:embed="rId5" cstate="print"/>
            <a:stretch>
              <a:fillRect/>
            </a:stretch>
          </a:blipFill>
        </p:spPr>
        <p:txBody>
          <a:bodyPr wrap="square" lIns="0" tIns="0" rIns="0" bIns="0" rtlCol="0"/>
          <a:lstStyle/>
          <a:p>
            <a:endParaRPr/>
          </a:p>
        </p:txBody>
      </p:sp>
      <p:sp>
        <p:nvSpPr>
          <p:cNvPr id="16" name="object 16"/>
          <p:cNvSpPr/>
          <p:nvPr/>
        </p:nvSpPr>
        <p:spPr>
          <a:xfrm>
            <a:off x="19555111" y="10717583"/>
            <a:ext cx="266316" cy="93433"/>
          </a:xfrm>
          <a:prstGeom prst="rect">
            <a:avLst/>
          </a:prstGeom>
          <a:blipFill>
            <a:blip r:embed="rId6" cstate="print"/>
            <a:stretch>
              <a:fillRect/>
            </a:stretch>
          </a:blipFill>
        </p:spPr>
        <p:txBody>
          <a:bodyPr wrap="square" lIns="0" tIns="0" rIns="0" bIns="0" rtlCol="0"/>
          <a:lstStyle/>
          <a:p>
            <a:endParaRPr/>
          </a:p>
        </p:txBody>
      </p:sp>
      <p:sp>
        <p:nvSpPr>
          <p:cNvPr id="17" name="object 17"/>
          <p:cNvSpPr/>
          <p:nvPr/>
        </p:nvSpPr>
        <p:spPr>
          <a:xfrm>
            <a:off x="18632385"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18" name="object 18"/>
          <p:cNvSpPr/>
          <p:nvPr/>
        </p:nvSpPr>
        <p:spPr>
          <a:xfrm>
            <a:off x="17843227" y="10529316"/>
            <a:ext cx="497840" cy="494665"/>
          </a:xfrm>
          <a:custGeom>
            <a:avLst/>
            <a:gdLst/>
            <a:ahLst/>
            <a:cxnLst/>
            <a:rect l="l" t="t" r="r" b="b"/>
            <a:pathLst>
              <a:path w="497840" h="494665">
                <a:moveTo>
                  <a:pt x="131294" y="0"/>
                </a:moveTo>
                <a:lnTo>
                  <a:pt x="73209" y="15700"/>
                </a:lnTo>
                <a:lnTo>
                  <a:pt x="37066" y="44033"/>
                </a:lnTo>
                <a:lnTo>
                  <a:pt x="12673" y="83210"/>
                </a:lnTo>
                <a:lnTo>
                  <a:pt x="3266" y="130100"/>
                </a:lnTo>
                <a:lnTo>
                  <a:pt x="3204" y="134226"/>
                </a:lnTo>
                <a:lnTo>
                  <a:pt x="3356" y="138393"/>
                </a:lnTo>
                <a:lnTo>
                  <a:pt x="3654" y="142351"/>
                </a:lnTo>
                <a:lnTo>
                  <a:pt x="0" y="360282"/>
                </a:lnTo>
                <a:lnTo>
                  <a:pt x="6034" y="402157"/>
                </a:lnTo>
                <a:lnTo>
                  <a:pt x="24180" y="438740"/>
                </a:lnTo>
                <a:lnTo>
                  <a:pt x="52299" y="467819"/>
                </a:lnTo>
                <a:lnTo>
                  <a:pt x="88253" y="487181"/>
                </a:lnTo>
                <a:lnTo>
                  <a:pt x="129901" y="494613"/>
                </a:lnTo>
                <a:lnTo>
                  <a:pt x="171775" y="488579"/>
                </a:lnTo>
                <a:lnTo>
                  <a:pt x="208357" y="470433"/>
                </a:lnTo>
                <a:lnTo>
                  <a:pt x="237434" y="442315"/>
                </a:lnTo>
                <a:lnTo>
                  <a:pt x="256797" y="406365"/>
                </a:lnTo>
                <a:lnTo>
                  <a:pt x="264232" y="364721"/>
                </a:lnTo>
                <a:lnTo>
                  <a:pt x="265876" y="266662"/>
                </a:lnTo>
                <a:lnTo>
                  <a:pt x="374760" y="266662"/>
                </a:lnTo>
                <a:lnTo>
                  <a:pt x="441893" y="244107"/>
                </a:lnTo>
                <a:lnTo>
                  <a:pt x="470973" y="215988"/>
                </a:lnTo>
                <a:lnTo>
                  <a:pt x="490338" y="180037"/>
                </a:lnTo>
                <a:lnTo>
                  <a:pt x="497775" y="138393"/>
                </a:lnTo>
                <a:lnTo>
                  <a:pt x="491740" y="96518"/>
                </a:lnTo>
                <a:lnTo>
                  <a:pt x="473592" y="59934"/>
                </a:lnTo>
                <a:lnTo>
                  <a:pt x="445471" y="30853"/>
                </a:lnTo>
                <a:lnTo>
                  <a:pt x="409518" y="11488"/>
                </a:lnTo>
                <a:lnTo>
                  <a:pt x="367873" y="4052"/>
                </a:lnTo>
                <a:lnTo>
                  <a:pt x="141514" y="251"/>
                </a:lnTo>
                <a:lnTo>
                  <a:pt x="140404" y="209"/>
                </a:lnTo>
                <a:lnTo>
                  <a:pt x="139304" y="136"/>
                </a:lnTo>
                <a:lnTo>
                  <a:pt x="131294" y="0"/>
                </a:lnTo>
                <a:close/>
              </a:path>
              <a:path w="497840" h="494665">
                <a:moveTo>
                  <a:pt x="374760" y="266662"/>
                </a:moveTo>
                <a:lnTo>
                  <a:pt x="265876" y="266662"/>
                </a:lnTo>
                <a:lnTo>
                  <a:pt x="363433" y="268295"/>
                </a:lnTo>
                <a:lnTo>
                  <a:pt x="374760" y="266662"/>
                </a:lnTo>
                <a:close/>
              </a:path>
            </a:pathLst>
          </a:custGeom>
          <a:solidFill>
            <a:srgbClr val="01A9E6">
              <a:alpha val="79998"/>
            </a:srgbClr>
          </a:solidFill>
        </p:spPr>
        <p:txBody>
          <a:bodyPr wrap="square" lIns="0" tIns="0" rIns="0" bIns="0" rtlCol="0"/>
          <a:lstStyle/>
          <a:p>
            <a:endParaRPr/>
          </a:p>
        </p:txBody>
      </p:sp>
      <p:sp>
        <p:nvSpPr>
          <p:cNvPr id="19" name="object 19"/>
          <p:cNvSpPr/>
          <p:nvPr/>
        </p:nvSpPr>
        <p:spPr>
          <a:xfrm>
            <a:off x="17601569" y="10287809"/>
            <a:ext cx="497840" cy="494665"/>
          </a:xfrm>
          <a:custGeom>
            <a:avLst/>
            <a:gdLst/>
            <a:ahLst/>
            <a:cxnLst/>
            <a:rect l="l" t="t" r="r" b="b"/>
            <a:pathLst>
              <a:path w="497840" h="494665">
                <a:moveTo>
                  <a:pt x="134330" y="226328"/>
                </a:moveTo>
                <a:lnTo>
                  <a:pt x="92461" y="232363"/>
                </a:lnTo>
                <a:lnTo>
                  <a:pt x="55880" y="250511"/>
                </a:lnTo>
                <a:lnTo>
                  <a:pt x="26800" y="278632"/>
                </a:lnTo>
                <a:lnTo>
                  <a:pt x="7436" y="314585"/>
                </a:lnTo>
                <a:lnTo>
                  <a:pt x="0" y="356229"/>
                </a:lnTo>
                <a:lnTo>
                  <a:pt x="6034" y="398103"/>
                </a:lnTo>
                <a:lnTo>
                  <a:pt x="24180" y="434686"/>
                </a:lnTo>
                <a:lnTo>
                  <a:pt x="52299" y="463765"/>
                </a:lnTo>
                <a:lnTo>
                  <a:pt x="88253" y="483130"/>
                </a:lnTo>
                <a:lnTo>
                  <a:pt x="129901" y="490571"/>
                </a:lnTo>
                <a:lnTo>
                  <a:pt x="356250" y="494361"/>
                </a:lnTo>
                <a:lnTo>
                  <a:pt x="358460" y="494487"/>
                </a:lnTo>
                <a:lnTo>
                  <a:pt x="424564" y="478918"/>
                </a:lnTo>
                <a:lnTo>
                  <a:pt x="460703" y="450585"/>
                </a:lnTo>
                <a:lnTo>
                  <a:pt x="485093" y="411411"/>
                </a:lnTo>
                <a:lnTo>
                  <a:pt x="494498" y="364522"/>
                </a:lnTo>
                <a:lnTo>
                  <a:pt x="494571" y="360397"/>
                </a:lnTo>
                <a:lnTo>
                  <a:pt x="494418" y="356229"/>
                </a:lnTo>
                <a:lnTo>
                  <a:pt x="494121" y="352271"/>
                </a:lnTo>
                <a:lnTo>
                  <a:pt x="496205" y="227961"/>
                </a:lnTo>
                <a:lnTo>
                  <a:pt x="231888" y="227961"/>
                </a:lnTo>
                <a:lnTo>
                  <a:pt x="134330" y="226328"/>
                </a:lnTo>
                <a:close/>
              </a:path>
              <a:path w="497840" h="494665">
                <a:moveTo>
                  <a:pt x="367873" y="0"/>
                </a:moveTo>
                <a:lnTo>
                  <a:pt x="325998" y="6038"/>
                </a:lnTo>
                <a:lnTo>
                  <a:pt x="289414" y="24184"/>
                </a:lnTo>
                <a:lnTo>
                  <a:pt x="260333" y="52302"/>
                </a:lnTo>
                <a:lnTo>
                  <a:pt x="240968" y="88254"/>
                </a:lnTo>
                <a:lnTo>
                  <a:pt x="233532" y="129901"/>
                </a:lnTo>
                <a:lnTo>
                  <a:pt x="231888" y="227961"/>
                </a:lnTo>
                <a:lnTo>
                  <a:pt x="496205" y="227961"/>
                </a:lnTo>
                <a:lnTo>
                  <a:pt x="497775" y="134341"/>
                </a:lnTo>
                <a:lnTo>
                  <a:pt x="491741" y="92466"/>
                </a:lnTo>
                <a:lnTo>
                  <a:pt x="473595" y="55882"/>
                </a:lnTo>
                <a:lnTo>
                  <a:pt x="445475" y="26801"/>
                </a:lnTo>
                <a:lnTo>
                  <a:pt x="409522" y="7436"/>
                </a:lnTo>
                <a:lnTo>
                  <a:pt x="367873" y="0"/>
                </a:lnTo>
                <a:close/>
              </a:path>
            </a:pathLst>
          </a:custGeom>
          <a:solidFill>
            <a:srgbClr val="971B67">
              <a:alpha val="79998"/>
            </a:srgbClr>
          </a:solidFill>
        </p:spPr>
        <p:txBody>
          <a:bodyPr wrap="square" lIns="0" tIns="0" rIns="0" bIns="0" rtlCol="0"/>
          <a:lstStyle/>
          <a:p>
            <a:endParaRPr/>
          </a:p>
        </p:txBody>
      </p:sp>
      <p:sp>
        <p:nvSpPr>
          <p:cNvPr id="20" name="object 20"/>
          <p:cNvSpPr/>
          <p:nvPr/>
        </p:nvSpPr>
        <p:spPr>
          <a:xfrm>
            <a:off x="18158316"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sp>
        <p:nvSpPr>
          <p:cNvPr id="30" name="object 30"/>
          <p:cNvSpPr/>
          <p:nvPr/>
        </p:nvSpPr>
        <p:spPr>
          <a:xfrm>
            <a:off x="4229491" y="3063669"/>
            <a:ext cx="5425228" cy="1617412"/>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971B67">
              <a:alpha val="29998"/>
            </a:srgbClr>
          </a:solidFill>
        </p:spPr>
        <p:txBody>
          <a:bodyPr wrap="square" lIns="0" tIns="0" rIns="0" bIns="0" rtlCol="0"/>
          <a:lstStyle/>
          <a:p>
            <a:endParaRPr dirty="0"/>
          </a:p>
        </p:txBody>
      </p:sp>
      <p:sp>
        <p:nvSpPr>
          <p:cNvPr id="32" name="object 32"/>
          <p:cNvSpPr/>
          <p:nvPr/>
        </p:nvSpPr>
        <p:spPr>
          <a:xfrm>
            <a:off x="3898497" y="4969576"/>
            <a:ext cx="2799792" cy="1299426"/>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01A9E6">
              <a:alpha val="39999"/>
            </a:srgbClr>
          </a:solidFill>
        </p:spPr>
        <p:txBody>
          <a:bodyPr wrap="square" lIns="0" tIns="0" rIns="0" bIns="0" rtlCol="0"/>
          <a:lstStyle/>
          <a:p>
            <a:endParaRPr/>
          </a:p>
        </p:txBody>
      </p:sp>
      <p:sp>
        <p:nvSpPr>
          <p:cNvPr id="33" name="object 33"/>
          <p:cNvSpPr txBox="1"/>
          <p:nvPr/>
        </p:nvSpPr>
        <p:spPr>
          <a:xfrm>
            <a:off x="4288784" y="5278839"/>
            <a:ext cx="3032760" cy="886781"/>
          </a:xfrm>
          <a:prstGeom prst="rect">
            <a:avLst/>
          </a:prstGeom>
        </p:spPr>
        <p:txBody>
          <a:bodyPr vert="horz" wrap="square" lIns="0" tIns="12065" rIns="0" bIns="0" rtlCol="0">
            <a:spAutoFit/>
          </a:bodyPr>
          <a:lstStyle/>
          <a:p>
            <a:pPr marL="556895" marR="504190" indent="-356235">
              <a:lnSpc>
                <a:spcPct val="100000"/>
              </a:lnSpc>
              <a:spcBef>
                <a:spcPts val="95"/>
              </a:spcBef>
            </a:pPr>
            <a:r>
              <a:rPr lang="it-IT" sz="2800" spc="-25" dirty="0">
                <a:latin typeface="Lucida Sans"/>
                <a:cs typeface="Lucida Sans"/>
              </a:rPr>
              <a:t>Mapping </a:t>
            </a:r>
          </a:p>
          <a:p>
            <a:pPr marL="556895" marR="504190" indent="-356235">
              <a:lnSpc>
                <a:spcPct val="100000"/>
              </a:lnSpc>
              <a:spcBef>
                <a:spcPts val="95"/>
              </a:spcBef>
            </a:pPr>
            <a:r>
              <a:rPr lang="it-IT" sz="2800" spc="-25" dirty="0">
                <a:latin typeface="Lucida Sans"/>
                <a:cs typeface="Lucida Sans"/>
              </a:rPr>
              <a:t>  AS IS</a:t>
            </a:r>
            <a:endParaRPr lang="it-IT" sz="2000" dirty="0">
              <a:latin typeface="Lucida Sans"/>
              <a:cs typeface="Lucida Sans"/>
            </a:endParaRPr>
          </a:p>
        </p:txBody>
      </p:sp>
      <p:sp>
        <p:nvSpPr>
          <p:cNvPr id="35" name="object 35"/>
          <p:cNvSpPr txBox="1"/>
          <p:nvPr/>
        </p:nvSpPr>
        <p:spPr>
          <a:xfrm>
            <a:off x="4872647" y="9035810"/>
            <a:ext cx="5027003" cy="443070"/>
          </a:xfrm>
          <a:prstGeom prst="rect">
            <a:avLst/>
          </a:prstGeom>
        </p:spPr>
        <p:txBody>
          <a:bodyPr vert="horz" wrap="square" lIns="0" tIns="12065" rIns="0" bIns="0" rtlCol="0">
            <a:spAutoFit/>
          </a:bodyPr>
          <a:lstStyle/>
          <a:p>
            <a:pPr marL="1277620" marR="1186815" indent="-200660">
              <a:lnSpc>
                <a:spcPct val="100000"/>
              </a:lnSpc>
              <a:spcBef>
                <a:spcPts val="95"/>
              </a:spcBef>
            </a:pPr>
            <a:r>
              <a:rPr lang="it-IT" sz="2800" spc="5" dirty="0">
                <a:latin typeface="Lucida Sans"/>
                <a:cs typeface="Lucida Sans"/>
              </a:rPr>
              <a:t>Workshop</a:t>
            </a:r>
            <a:endParaRPr sz="2000" dirty="0">
              <a:latin typeface="Lucida Sans"/>
              <a:cs typeface="Lucida Sans"/>
            </a:endParaRPr>
          </a:p>
        </p:txBody>
      </p:sp>
      <p:sp>
        <p:nvSpPr>
          <p:cNvPr id="36" name="object 36"/>
          <p:cNvSpPr/>
          <p:nvPr/>
        </p:nvSpPr>
        <p:spPr>
          <a:xfrm>
            <a:off x="3041650" y="6908542"/>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37" name="object 37"/>
          <p:cNvSpPr/>
          <p:nvPr/>
        </p:nvSpPr>
        <p:spPr>
          <a:xfrm>
            <a:off x="11347441" y="6908542"/>
            <a:ext cx="45719"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38" name="object 38"/>
          <p:cNvSpPr/>
          <p:nvPr/>
        </p:nvSpPr>
        <p:spPr>
          <a:xfrm>
            <a:off x="17585537" y="0"/>
            <a:ext cx="2519045" cy="4947920"/>
          </a:xfrm>
          <a:custGeom>
            <a:avLst/>
            <a:gdLst/>
            <a:ahLst/>
            <a:cxnLst/>
            <a:rect l="l" t="t" r="r" b="b"/>
            <a:pathLst>
              <a:path w="2519044" h="4947920">
                <a:moveTo>
                  <a:pt x="2518562" y="0"/>
                </a:moveTo>
                <a:lnTo>
                  <a:pt x="922212" y="0"/>
                </a:lnTo>
                <a:lnTo>
                  <a:pt x="880312" y="15823"/>
                </a:lnTo>
                <a:lnTo>
                  <a:pt x="837567" y="33685"/>
                </a:lnTo>
                <a:lnTo>
                  <a:pt x="795578" y="52966"/>
                </a:lnTo>
                <a:lnTo>
                  <a:pt x="754373" y="73634"/>
                </a:lnTo>
                <a:lnTo>
                  <a:pt x="713985" y="95662"/>
                </a:lnTo>
                <a:lnTo>
                  <a:pt x="674443" y="119019"/>
                </a:lnTo>
                <a:lnTo>
                  <a:pt x="635778" y="143675"/>
                </a:lnTo>
                <a:lnTo>
                  <a:pt x="598021" y="169602"/>
                </a:lnTo>
                <a:lnTo>
                  <a:pt x="561201" y="196769"/>
                </a:lnTo>
                <a:lnTo>
                  <a:pt x="525351" y="225148"/>
                </a:lnTo>
                <a:lnTo>
                  <a:pt x="490499" y="254708"/>
                </a:lnTo>
                <a:lnTo>
                  <a:pt x="456678" y="285420"/>
                </a:lnTo>
                <a:lnTo>
                  <a:pt x="423917" y="317255"/>
                </a:lnTo>
                <a:lnTo>
                  <a:pt x="392246" y="350183"/>
                </a:lnTo>
                <a:lnTo>
                  <a:pt x="361697" y="384174"/>
                </a:lnTo>
                <a:lnTo>
                  <a:pt x="332300" y="419199"/>
                </a:lnTo>
                <a:lnTo>
                  <a:pt x="304086" y="455229"/>
                </a:lnTo>
                <a:lnTo>
                  <a:pt x="277085" y="492234"/>
                </a:lnTo>
                <a:lnTo>
                  <a:pt x="251328" y="530184"/>
                </a:lnTo>
                <a:lnTo>
                  <a:pt x="226844" y="569049"/>
                </a:lnTo>
                <a:lnTo>
                  <a:pt x="203666" y="608801"/>
                </a:lnTo>
                <a:lnTo>
                  <a:pt x="181823" y="649410"/>
                </a:lnTo>
                <a:lnTo>
                  <a:pt x="161346" y="690846"/>
                </a:lnTo>
                <a:lnTo>
                  <a:pt x="142265" y="733080"/>
                </a:lnTo>
                <a:lnTo>
                  <a:pt x="124612" y="776082"/>
                </a:lnTo>
                <a:lnTo>
                  <a:pt x="108416" y="819823"/>
                </a:lnTo>
                <a:lnTo>
                  <a:pt x="93708" y="864273"/>
                </a:lnTo>
                <a:lnTo>
                  <a:pt x="80519" y="909402"/>
                </a:lnTo>
                <a:lnTo>
                  <a:pt x="68879" y="955182"/>
                </a:lnTo>
                <a:lnTo>
                  <a:pt x="58819" y="1001582"/>
                </a:lnTo>
                <a:lnTo>
                  <a:pt x="50370" y="1048573"/>
                </a:lnTo>
                <a:lnTo>
                  <a:pt x="43561" y="1096126"/>
                </a:lnTo>
                <a:lnTo>
                  <a:pt x="38424" y="1144210"/>
                </a:lnTo>
                <a:lnTo>
                  <a:pt x="34989" y="1192797"/>
                </a:lnTo>
                <a:lnTo>
                  <a:pt x="33286" y="1241857"/>
                </a:lnTo>
                <a:lnTo>
                  <a:pt x="33157" y="1273251"/>
                </a:lnTo>
                <a:lnTo>
                  <a:pt x="33797" y="1304469"/>
                </a:lnTo>
                <a:lnTo>
                  <a:pt x="35148" y="1335516"/>
                </a:lnTo>
                <a:lnTo>
                  <a:pt x="37150" y="1366398"/>
                </a:lnTo>
                <a:lnTo>
                  <a:pt x="0" y="3581775"/>
                </a:lnTo>
                <a:lnTo>
                  <a:pt x="39" y="3629959"/>
                </a:lnTo>
                <a:lnTo>
                  <a:pt x="1763" y="3677743"/>
                </a:lnTo>
                <a:lnTo>
                  <a:pt x="5142" y="3725101"/>
                </a:lnTo>
                <a:lnTo>
                  <a:pt x="10150" y="3772002"/>
                </a:lnTo>
                <a:lnTo>
                  <a:pt x="16757" y="3818418"/>
                </a:lnTo>
                <a:lnTo>
                  <a:pt x="24936" y="3864319"/>
                </a:lnTo>
                <a:lnTo>
                  <a:pt x="34659" y="3909678"/>
                </a:lnTo>
                <a:lnTo>
                  <a:pt x="45898" y="3954466"/>
                </a:lnTo>
                <a:lnTo>
                  <a:pt x="58626" y="3998652"/>
                </a:lnTo>
                <a:lnTo>
                  <a:pt x="72813" y="4042209"/>
                </a:lnTo>
                <a:lnTo>
                  <a:pt x="88433" y="4085108"/>
                </a:lnTo>
                <a:lnTo>
                  <a:pt x="105458" y="4127319"/>
                </a:lnTo>
                <a:lnTo>
                  <a:pt x="123859" y="4168814"/>
                </a:lnTo>
                <a:lnTo>
                  <a:pt x="143608" y="4209564"/>
                </a:lnTo>
                <a:lnTo>
                  <a:pt x="164678" y="4249540"/>
                </a:lnTo>
                <a:lnTo>
                  <a:pt x="187041" y="4288713"/>
                </a:lnTo>
                <a:lnTo>
                  <a:pt x="210692" y="4327089"/>
                </a:lnTo>
                <a:lnTo>
                  <a:pt x="235591" y="4364617"/>
                </a:lnTo>
                <a:lnTo>
                  <a:pt x="261695" y="4401243"/>
                </a:lnTo>
                <a:lnTo>
                  <a:pt x="288975" y="4436939"/>
                </a:lnTo>
                <a:lnTo>
                  <a:pt x="317267" y="4471524"/>
                </a:lnTo>
                <a:lnTo>
                  <a:pt x="346800" y="4505273"/>
                </a:lnTo>
                <a:lnTo>
                  <a:pt x="377429" y="4538017"/>
                </a:lnTo>
                <a:lnTo>
                  <a:pt x="409128" y="4569727"/>
                </a:lnTo>
                <a:lnTo>
                  <a:pt x="441868" y="4600375"/>
                </a:lnTo>
                <a:lnTo>
                  <a:pt x="475745" y="4630031"/>
                </a:lnTo>
                <a:lnTo>
                  <a:pt x="510456" y="4658438"/>
                </a:lnTo>
                <a:lnTo>
                  <a:pt x="546115" y="4685693"/>
                </a:lnTo>
                <a:lnTo>
                  <a:pt x="582694" y="4711766"/>
                </a:lnTo>
                <a:lnTo>
                  <a:pt x="620209" y="4736657"/>
                </a:lnTo>
                <a:lnTo>
                  <a:pt x="658611" y="4760321"/>
                </a:lnTo>
                <a:lnTo>
                  <a:pt x="697858" y="4782720"/>
                </a:lnTo>
                <a:lnTo>
                  <a:pt x="737923" y="4803824"/>
                </a:lnTo>
                <a:lnTo>
                  <a:pt x="778777" y="4823606"/>
                </a:lnTo>
                <a:lnTo>
                  <a:pt x="820394" y="4842036"/>
                </a:lnTo>
                <a:lnTo>
                  <a:pt x="862745" y="4859086"/>
                </a:lnTo>
                <a:lnTo>
                  <a:pt x="905802" y="4874726"/>
                </a:lnTo>
                <a:lnTo>
                  <a:pt x="949537" y="4888928"/>
                </a:lnTo>
                <a:lnTo>
                  <a:pt x="993923" y="4901662"/>
                </a:lnTo>
                <a:lnTo>
                  <a:pt x="1038931" y="4912900"/>
                </a:lnTo>
                <a:lnTo>
                  <a:pt x="1084533" y="4922614"/>
                </a:lnTo>
                <a:lnTo>
                  <a:pt x="1130702" y="4930773"/>
                </a:lnTo>
                <a:lnTo>
                  <a:pt x="1177409" y="4937350"/>
                </a:lnTo>
                <a:lnTo>
                  <a:pt x="1224627" y="4942315"/>
                </a:lnTo>
                <a:lnTo>
                  <a:pt x="1272327" y="4945639"/>
                </a:lnTo>
                <a:lnTo>
                  <a:pt x="1320483" y="4947294"/>
                </a:lnTo>
                <a:lnTo>
                  <a:pt x="1368667" y="4947255"/>
                </a:lnTo>
                <a:lnTo>
                  <a:pt x="1416452" y="4945532"/>
                </a:lnTo>
                <a:lnTo>
                  <a:pt x="1463810" y="4942153"/>
                </a:lnTo>
                <a:lnTo>
                  <a:pt x="1510711" y="4937146"/>
                </a:lnTo>
                <a:lnTo>
                  <a:pt x="1557128" y="4930540"/>
                </a:lnTo>
                <a:lnTo>
                  <a:pt x="1603030" y="4922361"/>
                </a:lnTo>
                <a:lnTo>
                  <a:pt x="1648389" y="4912638"/>
                </a:lnTo>
                <a:lnTo>
                  <a:pt x="1693177" y="4901399"/>
                </a:lnTo>
                <a:lnTo>
                  <a:pt x="1737364" y="4888672"/>
                </a:lnTo>
                <a:lnTo>
                  <a:pt x="1780921" y="4874484"/>
                </a:lnTo>
                <a:lnTo>
                  <a:pt x="1823820" y="4858864"/>
                </a:lnTo>
                <a:lnTo>
                  <a:pt x="1866031" y="4841840"/>
                </a:lnTo>
                <a:lnTo>
                  <a:pt x="1907526" y="4823439"/>
                </a:lnTo>
                <a:lnTo>
                  <a:pt x="1948276" y="4803690"/>
                </a:lnTo>
                <a:lnTo>
                  <a:pt x="1988252" y="4782620"/>
                </a:lnTo>
                <a:lnTo>
                  <a:pt x="2027425" y="4760257"/>
                </a:lnTo>
                <a:lnTo>
                  <a:pt x="2065767" y="4736630"/>
                </a:lnTo>
                <a:lnTo>
                  <a:pt x="2103259" y="4711758"/>
                </a:lnTo>
                <a:lnTo>
                  <a:pt x="2139893" y="4685651"/>
                </a:lnTo>
                <a:lnTo>
                  <a:pt x="2175601" y="4658365"/>
                </a:lnTo>
                <a:lnTo>
                  <a:pt x="2210352" y="4629930"/>
                </a:lnTo>
                <a:lnTo>
                  <a:pt x="2243986" y="4600499"/>
                </a:lnTo>
                <a:lnTo>
                  <a:pt x="2276730" y="4569870"/>
                </a:lnTo>
                <a:lnTo>
                  <a:pt x="2308440" y="4538171"/>
                </a:lnTo>
                <a:lnTo>
                  <a:pt x="2339087" y="4505431"/>
                </a:lnTo>
                <a:lnTo>
                  <a:pt x="2368769" y="4471524"/>
                </a:lnTo>
                <a:lnTo>
                  <a:pt x="2397185" y="4436799"/>
                </a:lnTo>
                <a:lnTo>
                  <a:pt x="2424447" y="4401126"/>
                </a:lnTo>
                <a:lnTo>
                  <a:pt x="2450525" y="4364535"/>
                </a:lnTo>
                <a:lnTo>
                  <a:pt x="2475392" y="4327054"/>
                </a:lnTo>
                <a:lnTo>
                  <a:pt x="2499034" y="4288688"/>
                </a:lnTo>
                <a:lnTo>
                  <a:pt x="2518562" y="4254471"/>
                </a:lnTo>
                <a:lnTo>
                  <a:pt x="2518562" y="0"/>
                </a:lnTo>
                <a:close/>
              </a:path>
            </a:pathLst>
          </a:custGeom>
          <a:solidFill>
            <a:srgbClr val="01A9E6">
              <a:alpha val="29998"/>
            </a:srgbClr>
          </a:solidFill>
        </p:spPr>
        <p:txBody>
          <a:bodyPr wrap="square" lIns="0" tIns="0" rIns="0" bIns="0" rtlCol="0"/>
          <a:lstStyle/>
          <a:p>
            <a:endParaRPr/>
          </a:p>
        </p:txBody>
      </p:sp>
      <p:sp>
        <p:nvSpPr>
          <p:cNvPr id="39" name="object 39"/>
          <p:cNvSpPr/>
          <p:nvPr/>
        </p:nvSpPr>
        <p:spPr>
          <a:xfrm>
            <a:off x="15129476" y="0"/>
            <a:ext cx="4975225" cy="2491740"/>
          </a:xfrm>
          <a:custGeom>
            <a:avLst/>
            <a:gdLst/>
            <a:ahLst/>
            <a:cxnLst/>
            <a:rect l="l" t="t" r="r" b="b"/>
            <a:pathLst>
              <a:path w="4975225" h="2491740">
                <a:moveTo>
                  <a:pt x="4974623" y="0"/>
                </a:moveTo>
                <a:lnTo>
                  <a:pt x="583748" y="0"/>
                </a:lnTo>
                <a:lnTo>
                  <a:pt x="582764" y="652"/>
                </a:lnTo>
                <a:lnTo>
                  <a:pt x="546173" y="26725"/>
                </a:lnTo>
                <a:lnTo>
                  <a:pt x="510500" y="53980"/>
                </a:lnTo>
                <a:lnTo>
                  <a:pt x="475775" y="82387"/>
                </a:lnTo>
                <a:lnTo>
                  <a:pt x="442026" y="111920"/>
                </a:lnTo>
                <a:lnTo>
                  <a:pt x="409282" y="142549"/>
                </a:lnTo>
                <a:lnTo>
                  <a:pt x="377571" y="174248"/>
                </a:lnTo>
                <a:lnTo>
                  <a:pt x="346924" y="206988"/>
                </a:lnTo>
                <a:lnTo>
                  <a:pt x="317368" y="240742"/>
                </a:lnTo>
                <a:lnTo>
                  <a:pt x="288934" y="275481"/>
                </a:lnTo>
                <a:lnTo>
                  <a:pt x="261648" y="311177"/>
                </a:lnTo>
                <a:lnTo>
                  <a:pt x="235541" y="347803"/>
                </a:lnTo>
                <a:lnTo>
                  <a:pt x="210641" y="385330"/>
                </a:lnTo>
                <a:lnTo>
                  <a:pt x="186977" y="423732"/>
                </a:lnTo>
                <a:lnTo>
                  <a:pt x="164579" y="462979"/>
                </a:lnTo>
                <a:lnTo>
                  <a:pt x="143474" y="503043"/>
                </a:lnTo>
                <a:lnTo>
                  <a:pt x="123692" y="543898"/>
                </a:lnTo>
                <a:lnTo>
                  <a:pt x="105262" y="585515"/>
                </a:lnTo>
                <a:lnTo>
                  <a:pt x="88212" y="627866"/>
                </a:lnTo>
                <a:lnTo>
                  <a:pt x="72572" y="670922"/>
                </a:lnTo>
                <a:lnTo>
                  <a:pt x="58370" y="714657"/>
                </a:lnTo>
                <a:lnTo>
                  <a:pt x="45635" y="759042"/>
                </a:lnTo>
                <a:lnTo>
                  <a:pt x="34396" y="804050"/>
                </a:lnTo>
                <a:lnTo>
                  <a:pt x="24683" y="849652"/>
                </a:lnTo>
                <a:lnTo>
                  <a:pt x="16523" y="895820"/>
                </a:lnTo>
                <a:lnTo>
                  <a:pt x="9946" y="942527"/>
                </a:lnTo>
                <a:lnTo>
                  <a:pt x="4980" y="989744"/>
                </a:lnTo>
                <a:lnTo>
                  <a:pt x="1655" y="1037444"/>
                </a:lnTo>
                <a:lnTo>
                  <a:pt x="0" y="1085599"/>
                </a:lnTo>
                <a:lnTo>
                  <a:pt x="39" y="1133793"/>
                </a:lnTo>
                <a:lnTo>
                  <a:pt x="1763" y="1181577"/>
                </a:lnTo>
                <a:lnTo>
                  <a:pt x="5142" y="1228935"/>
                </a:lnTo>
                <a:lnTo>
                  <a:pt x="10150" y="1275836"/>
                </a:lnTo>
                <a:lnTo>
                  <a:pt x="16757" y="1322252"/>
                </a:lnTo>
                <a:lnTo>
                  <a:pt x="24936" y="1368154"/>
                </a:lnTo>
                <a:lnTo>
                  <a:pt x="34660" y="1413513"/>
                </a:lnTo>
                <a:lnTo>
                  <a:pt x="45899" y="1458300"/>
                </a:lnTo>
                <a:lnTo>
                  <a:pt x="58627" y="1502486"/>
                </a:lnTo>
                <a:lnTo>
                  <a:pt x="72815" y="1546043"/>
                </a:lnTo>
                <a:lnTo>
                  <a:pt x="88435" y="1588942"/>
                </a:lnTo>
                <a:lnTo>
                  <a:pt x="105460" y="1631153"/>
                </a:lnTo>
                <a:lnTo>
                  <a:pt x="123861" y="1672648"/>
                </a:lnTo>
                <a:lnTo>
                  <a:pt x="143610" y="1713398"/>
                </a:lnTo>
                <a:lnTo>
                  <a:pt x="164681" y="1753374"/>
                </a:lnTo>
                <a:lnTo>
                  <a:pt x="187044" y="1792547"/>
                </a:lnTo>
                <a:lnTo>
                  <a:pt x="210671" y="1830888"/>
                </a:lnTo>
                <a:lnTo>
                  <a:pt x="235536" y="1868369"/>
                </a:lnTo>
                <a:lnTo>
                  <a:pt x="261609" y="1904960"/>
                </a:lnTo>
                <a:lnTo>
                  <a:pt x="288864" y="1940633"/>
                </a:lnTo>
                <a:lnTo>
                  <a:pt x="317271" y="1975358"/>
                </a:lnTo>
                <a:lnTo>
                  <a:pt x="346803" y="2009107"/>
                </a:lnTo>
                <a:lnTo>
                  <a:pt x="377433" y="2041851"/>
                </a:lnTo>
                <a:lnTo>
                  <a:pt x="409132" y="2073562"/>
                </a:lnTo>
                <a:lnTo>
                  <a:pt x="441872" y="2104209"/>
                </a:lnTo>
                <a:lnTo>
                  <a:pt x="475625" y="2133764"/>
                </a:lnTo>
                <a:lnTo>
                  <a:pt x="510364" y="2162199"/>
                </a:lnTo>
                <a:lnTo>
                  <a:pt x="546061" y="2189485"/>
                </a:lnTo>
                <a:lnTo>
                  <a:pt x="582687" y="2215592"/>
                </a:lnTo>
                <a:lnTo>
                  <a:pt x="620214" y="2240492"/>
                </a:lnTo>
                <a:lnTo>
                  <a:pt x="658615" y="2264155"/>
                </a:lnTo>
                <a:lnTo>
                  <a:pt x="697862" y="2286554"/>
                </a:lnTo>
                <a:lnTo>
                  <a:pt x="737927" y="2307659"/>
                </a:lnTo>
                <a:lnTo>
                  <a:pt x="778782" y="2327440"/>
                </a:lnTo>
                <a:lnTo>
                  <a:pt x="820399" y="2345870"/>
                </a:lnTo>
                <a:lnTo>
                  <a:pt x="862749" y="2362920"/>
                </a:lnTo>
                <a:lnTo>
                  <a:pt x="905806" y="2378560"/>
                </a:lnTo>
                <a:lnTo>
                  <a:pt x="949541" y="2392762"/>
                </a:lnTo>
                <a:lnTo>
                  <a:pt x="993926" y="2405496"/>
                </a:lnTo>
                <a:lnTo>
                  <a:pt x="1038934" y="2416735"/>
                </a:lnTo>
                <a:lnTo>
                  <a:pt x="1084536" y="2426448"/>
                </a:lnTo>
                <a:lnTo>
                  <a:pt x="1130704" y="2434607"/>
                </a:lnTo>
                <a:lnTo>
                  <a:pt x="1177411" y="2441184"/>
                </a:lnTo>
                <a:lnTo>
                  <a:pt x="1224628" y="2446149"/>
                </a:lnTo>
                <a:lnTo>
                  <a:pt x="1272328" y="2449473"/>
                </a:lnTo>
                <a:lnTo>
                  <a:pt x="1320483" y="2451128"/>
                </a:lnTo>
                <a:lnTo>
                  <a:pt x="3621429" y="2489724"/>
                </a:lnTo>
                <a:lnTo>
                  <a:pt x="3646709" y="2490897"/>
                </a:lnTo>
                <a:lnTo>
                  <a:pt x="3655176" y="2491127"/>
                </a:lnTo>
                <a:lnTo>
                  <a:pt x="3707607" y="2491002"/>
                </a:lnTo>
                <a:lnTo>
                  <a:pt x="3759550" y="2488870"/>
                </a:lnTo>
                <a:lnTo>
                  <a:pt x="3810983" y="2484784"/>
                </a:lnTo>
                <a:lnTo>
                  <a:pt x="3861871" y="2478792"/>
                </a:lnTo>
                <a:lnTo>
                  <a:pt x="3909044" y="2471681"/>
                </a:lnTo>
                <a:lnTo>
                  <a:pt x="3955675" y="2462945"/>
                </a:lnTo>
                <a:lnTo>
                  <a:pt x="4001735" y="2452614"/>
                </a:lnTo>
                <a:lnTo>
                  <a:pt x="4047192" y="2440717"/>
                </a:lnTo>
                <a:lnTo>
                  <a:pt x="4092018" y="2427285"/>
                </a:lnTo>
                <a:lnTo>
                  <a:pt x="4136180" y="2412346"/>
                </a:lnTo>
                <a:lnTo>
                  <a:pt x="4179649" y="2395931"/>
                </a:lnTo>
                <a:lnTo>
                  <a:pt x="4222393" y="2378068"/>
                </a:lnTo>
                <a:lnTo>
                  <a:pt x="4264383" y="2358787"/>
                </a:lnTo>
                <a:lnTo>
                  <a:pt x="4305587" y="2338118"/>
                </a:lnTo>
                <a:lnTo>
                  <a:pt x="4345975" y="2316091"/>
                </a:lnTo>
                <a:lnTo>
                  <a:pt x="4385517" y="2292734"/>
                </a:lnTo>
                <a:lnTo>
                  <a:pt x="4424182" y="2268077"/>
                </a:lnTo>
                <a:lnTo>
                  <a:pt x="4461939" y="2242151"/>
                </a:lnTo>
                <a:lnTo>
                  <a:pt x="4498759" y="2214983"/>
                </a:lnTo>
                <a:lnTo>
                  <a:pt x="4534609" y="2186605"/>
                </a:lnTo>
                <a:lnTo>
                  <a:pt x="4569461" y="2157045"/>
                </a:lnTo>
                <a:lnTo>
                  <a:pt x="4603282" y="2126333"/>
                </a:lnTo>
                <a:lnTo>
                  <a:pt x="4636044" y="2094498"/>
                </a:lnTo>
                <a:lnTo>
                  <a:pt x="4667714" y="2061570"/>
                </a:lnTo>
                <a:lnTo>
                  <a:pt x="4698263" y="2027579"/>
                </a:lnTo>
                <a:lnTo>
                  <a:pt x="4727660" y="1992554"/>
                </a:lnTo>
                <a:lnTo>
                  <a:pt x="4755874" y="1956525"/>
                </a:lnTo>
                <a:lnTo>
                  <a:pt x="4782875" y="1919521"/>
                </a:lnTo>
                <a:lnTo>
                  <a:pt x="4808633" y="1881571"/>
                </a:lnTo>
                <a:lnTo>
                  <a:pt x="4833116" y="1842705"/>
                </a:lnTo>
                <a:lnTo>
                  <a:pt x="4856294" y="1802953"/>
                </a:lnTo>
                <a:lnTo>
                  <a:pt x="4878137" y="1762345"/>
                </a:lnTo>
                <a:lnTo>
                  <a:pt x="4898614" y="1720909"/>
                </a:lnTo>
                <a:lnTo>
                  <a:pt x="4917695" y="1678675"/>
                </a:lnTo>
                <a:lnTo>
                  <a:pt x="4935348" y="1635673"/>
                </a:lnTo>
                <a:lnTo>
                  <a:pt x="4951544" y="1591933"/>
                </a:lnTo>
                <a:lnTo>
                  <a:pt x="4966252" y="1547483"/>
                </a:lnTo>
                <a:lnTo>
                  <a:pt x="4974623" y="1518839"/>
                </a:lnTo>
                <a:lnTo>
                  <a:pt x="4974623" y="0"/>
                </a:lnTo>
                <a:close/>
              </a:path>
            </a:pathLst>
          </a:custGeom>
          <a:solidFill>
            <a:srgbClr val="971B67">
              <a:alpha val="29998"/>
            </a:srgbClr>
          </a:solidFill>
        </p:spPr>
        <p:txBody>
          <a:bodyPr wrap="square" lIns="0" tIns="0" rIns="0" bIns="0" rtlCol="0"/>
          <a:lstStyle/>
          <a:p>
            <a:endParaRPr/>
          </a:p>
        </p:txBody>
      </p:sp>
      <p:sp>
        <p:nvSpPr>
          <p:cNvPr id="40" name="object 40"/>
          <p:cNvSpPr txBox="1">
            <a:spLocks noGrp="1"/>
          </p:cNvSpPr>
          <p:nvPr>
            <p:ph type="title"/>
          </p:nvPr>
        </p:nvSpPr>
        <p:spPr>
          <a:xfrm>
            <a:off x="583224" y="0"/>
            <a:ext cx="7172788"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rPr>
              <a:t>4</a:t>
            </a:r>
            <a:r>
              <a:rPr lang="it-IT" sz="3850" spc="-95" dirty="0"/>
              <a:t>Schema di lavoro</a:t>
            </a:r>
            <a:endParaRPr sz="3850" dirty="0"/>
          </a:p>
        </p:txBody>
      </p:sp>
      <p:sp>
        <p:nvSpPr>
          <p:cNvPr id="43" name="object 31">
            <a:extLst>
              <a:ext uri="{FF2B5EF4-FFF2-40B4-BE49-F238E27FC236}">
                <a16:creationId xmlns:a16="http://schemas.microsoft.com/office/drawing/2014/main" id="{D6D282E7-9D3E-4FC9-8238-757C19BBC5FF}"/>
              </a:ext>
            </a:extLst>
          </p:cNvPr>
          <p:cNvSpPr txBox="1"/>
          <p:nvPr/>
        </p:nvSpPr>
        <p:spPr>
          <a:xfrm>
            <a:off x="4759283" y="3596755"/>
            <a:ext cx="4065340" cy="504625"/>
          </a:xfrm>
          <a:prstGeom prst="rect">
            <a:avLst/>
          </a:prstGeom>
        </p:spPr>
        <p:txBody>
          <a:bodyPr vert="horz" wrap="square" lIns="0" tIns="12065" rIns="0" bIns="0" rtlCol="0">
            <a:spAutoFit/>
          </a:bodyPr>
          <a:lstStyle/>
          <a:p>
            <a:pPr marL="903605" marR="5080" indent="-891540" algn="ctr">
              <a:lnSpc>
                <a:spcPct val="100000"/>
              </a:lnSpc>
              <a:spcBef>
                <a:spcPts val="95"/>
              </a:spcBef>
            </a:pPr>
            <a:r>
              <a:rPr lang="it-IT" sz="3200" spc="-45" dirty="0">
                <a:latin typeface="Lucida Sans"/>
                <a:cs typeface="Lucida Sans"/>
              </a:rPr>
              <a:t>FASE 1</a:t>
            </a:r>
            <a:r>
              <a:rPr lang="it-IT" sz="2400" spc="-45" dirty="0">
                <a:latin typeface="Lucida Sans"/>
                <a:cs typeface="Lucida Sans"/>
              </a:rPr>
              <a:t> </a:t>
            </a:r>
            <a:r>
              <a:rPr lang="it-IT" sz="3200" b="1" spc="-45" dirty="0" err="1">
                <a:latin typeface="Lucida Sans"/>
                <a:cs typeface="Lucida Sans"/>
              </a:rPr>
              <a:t>Assessment</a:t>
            </a:r>
            <a:endParaRPr sz="3200" b="1" dirty="0">
              <a:latin typeface="Lucida Sans"/>
              <a:cs typeface="Lucida Sans"/>
            </a:endParaRPr>
          </a:p>
        </p:txBody>
      </p:sp>
      <p:sp>
        <p:nvSpPr>
          <p:cNvPr id="45" name="object 32">
            <a:extLst>
              <a:ext uri="{FF2B5EF4-FFF2-40B4-BE49-F238E27FC236}">
                <a16:creationId xmlns:a16="http://schemas.microsoft.com/office/drawing/2014/main" id="{8ABEC151-9808-46A6-ACAE-73AD528E1514}"/>
              </a:ext>
            </a:extLst>
          </p:cNvPr>
          <p:cNvSpPr/>
          <p:nvPr/>
        </p:nvSpPr>
        <p:spPr>
          <a:xfrm>
            <a:off x="7339806" y="4999990"/>
            <a:ext cx="3032760" cy="1340485"/>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01A9E6">
              <a:alpha val="39999"/>
            </a:srgbClr>
          </a:solidFill>
        </p:spPr>
        <p:txBody>
          <a:bodyPr wrap="square" lIns="0" tIns="0" rIns="0" bIns="0" rtlCol="0"/>
          <a:lstStyle/>
          <a:p>
            <a:endParaRPr/>
          </a:p>
        </p:txBody>
      </p:sp>
      <p:sp>
        <p:nvSpPr>
          <p:cNvPr id="47" name="object 33">
            <a:extLst>
              <a:ext uri="{FF2B5EF4-FFF2-40B4-BE49-F238E27FC236}">
                <a16:creationId xmlns:a16="http://schemas.microsoft.com/office/drawing/2014/main" id="{60AEAFA1-A7DE-4DE3-9F11-40016B6C32AB}"/>
              </a:ext>
            </a:extLst>
          </p:cNvPr>
          <p:cNvSpPr txBox="1"/>
          <p:nvPr/>
        </p:nvSpPr>
        <p:spPr>
          <a:xfrm>
            <a:off x="7164765" y="5181257"/>
            <a:ext cx="3555743" cy="886781"/>
          </a:xfrm>
          <a:prstGeom prst="rect">
            <a:avLst/>
          </a:prstGeom>
        </p:spPr>
        <p:txBody>
          <a:bodyPr vert="horz" wrap="square" lIns="0" tIns="12065" rIns="0" bIns="0" rtlCol="0">
            <a:spAutoFit/>
          </a:bodyPr>
          <a:lstStyle/>
          <a:p>
            <a:pPr marL="556895" marR="504190" indent="-356235" algn="ctr">
              <a:lnSpc>
                <a:spcPct val="100000"/>
              </a:lnSpc>
              <a:spcBef>
                <a:spcPts val="95"/>
              </a:spcBef>
            </a:pPr>
            <a:r>
              <a:rPr lang="it-IT" sz="2800" spc="-25" dirty="0">
                <a:latin typeface="Lucida Sans"/>
                <a:cs typeface="Lucida Sans"/>
              </a:rPr>
              <a:t>Analisi</a:t>
            </a:r>
          </a:p>
          <a:p>
            <a:pPr marL="556895" marR="504190" indent="-356235" algn="ctr">
              <a:lnSpc>
                <a:spcPct val="100000"/>
              </a:lnSpc>
              <a:spcBef>
                <a:spcPts val="95"/>
              </a:spcBef>
            </a:pPr>
            <a:r>
              <a:rPr lang="it-IT" sz="2800" spc="-25" dirty="0">
                <a:latin typeface="Lucida Sans"/>
                <a:cs typeface="Lucida Sans"/>
              </a:rPr>
              <a:t>Cause Radice</a:t>
            </a:r>
            <a:endParaRPr sz="2000" dirty="0">
              <a:latin typeface="Lucida Sans"/>
              <a:cs typeface="Lucida Sans"/>
            </a:endParaRPr>
          </a:p>
        </p:txBody>
      </p:sp>
      <p:sp>
        <p:nvSpPr>
          <p:cNvPr id="48" name="object 32">
            <a:extLst>
              <a:ext uri="{FF2B5EF4-FFF2-40B4-BE49-F238E27FC236}">
                <a16:creationId xmlns:a16="http://schemas.microsoft.com/office/drawing/2014/main" id="{350A1088-CA19-4484-BAC1-154EBE5C890B}"/>
              </a:ext>
            </a:extLst>
          </p:cNvPr>
          <p:cNvSpPr/>
          <p:nvPr/>
        </p:nvSpPr>
        <p:spPr>
          <a:xfrm>
            <a:off x="11226781" y="5013961"/>
            <a:ext cx="3555743" cy="1353459"/>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88DCD3"/>
          </a:solidFill>
        </p:spPr>
        <p:txBody>
          <a:bodyPr wrap="square" lIns="0" tIns="0" rIns="0" bIns="0" rtlCol="0"/>
          <a:lstStyle/>
          <a:p>
            <a:endParaRPr/>
          </a:p>
        </p:txBody>
      </p:sp>
      <p:sp>
        <p:nvSpPr>
          <p:cNvPr id="49" name="object 32">
            <a:extLst>
              <a:ext uri="{FF2B5EF4-FFF2-40B4-BE49-F238E27FC236}">
                <a16:creationId xmlns:a16="http://schemas.microsoft.com/office/drawing/2014/main" id="{390E635A-1073-47A9-8E16-A8111208F8BF}"/>
              </a:ext>
            </a:extLst>
          </p:cNvPr>
          <p:cNvSpPr/>
          <p:nvPr/>
        </p:nvSpPr>
        <p:spPr>
          <a:xfrm>
            <a:off x="15378838" y="5009515"/>
            <a:ext cx="2962229" cy="1340485"/>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88DCD3"/>
          </a:solidFill>
        </p:spPr>
        <p:txBody>
          <a:bodyPr wrap="square" lIns="0" tIns="0" rIns="0" bIns="0" rtlCol="0"/>
          <a:lstStyle/>
          <a:p>
            <a:endParaRPr/>
          </a:p>
        </p:txBody>
      </p:sp>
      <p:sp>
        <p:nvSpPr>
          <p:cNvPr id="50" name="object 33">
            <a:extLst>
              <a:ext uri="{FF2B5EF4-FFF2-40B4-BE49-F238E27FC236}">
                <a16:creationId xmlns:a16="http://schemas.microsoft.com/office/drawing/2014/main" id="{0E44C517-C5A0-47C7-9D5E-6E1A45DBF795}"/>
              </a:ext>
            </a:extLst>
          </p:cNvPr>
          <p:cNvSpPr txBox="1"/>
          <p:nvPr/>
        </p:nvSpPr>
        <p:spPr>
          <a:xfrm>
            <a:off x="10630467" y="5180669"/>
            <a:ext cx="4929636" cy="886781"/>
          </a:xfrm>
          <a:prstGeom prst="rect">
            <a:avLst/>
          </a:prstGeom>
        </p:spPr>
        <p:txBody>
          <a:bodyPr vert="horz" wrap="square" lIns="0" tIns="12065" rIns="0" bIns="0" rtlCol="0">
            <a:spAutoFit/>
          </a:bodyPr>
          <a:lstStyle/>
          <a:p>
            <a:pPr marL="556895" marR="504190" indent="-356235" algn="ctr">
              <a:lnSpc>
                <a:spcPct val="100000"/>
              </a:lnSpc>
              <a:spcBef>
                <a:spcPts val="95"/>
              </a:spcBef>
            </a:pPr>
            <a:r>
              <a:rPr lang="it-IT" sz="2800" spc="-25" dirty="0">
                <a:latin typeface="Lucida Sans"/>
                <a:cs typeface="Lucida Sans"/>
              </a:rPr>
              <a:t>Piano di</a:t>
            </a:r>
          </a:p>
          <a:p>
            <a:pPr marL="556895" marR="504190" indent="-356235" algn="ctr">
              <a:lnSpc>
                <a:spcPct val="100000"/>
              </a:lnSpc>
              <a:spcBef>
                <a:spcPts val="95"/>
              </a:spcBef>
            </a:pPr>
            <a:r>
              <a:rPr lang="it-IT" sz="2800" spc="-25" dirty="0">
                <a:latin typeface="Lucida Sans"/>
                <a:cs typeface="Lucida Sans"/>
              </a:rPr>
              <a:t>Implementazione</a:t>
            </a:r>
            <a:endParaRPr sz="2000" dirty="0">
              <a:latin typeface="Lucida Sans"/>
              <a:cs typeface="Lucida Sans"/>
            </a:endParaRPr>
          </a:p>
        </p:txBody>
      </p:sp>
      <p:sp>
        <p:nvSpPr>
          <p:cNvPr id="51" name="object 33">
            <a:extLst>
              <a:ext uri="{FF2B5EF4-FFF2-40B4-BE49-F238E27FC236}">
                <a16:creationId xmlns:a16="http://schemas.microsoft.com/office/drawing/2014/main" id="{1FA79B90-7F79-4DA4-923E-8ACA5E0036DA}"/>
              </a:ext>
            </a:extLst>
          </p:cNvPr>
          <p:cNvSpPr txBox="1"/>
          <p:nvPr/>
        </p:nvSpPr>
        <p:spPr>
          <a:xfrm>
            <a:off x="14506577" y="5239253"/>
            <a:ext cx="4929636" cy="886781"/>
          </a:xfrm>
          <a:prstGeom prst="rect">
            <a:avLst/>
          </a:prstGeom>
        </p:spPr>
        <p:txBody>
          <a:bodyPr vert="horz" wrap="square" lIns="0" tIns="12065" rIns="0" bIns="0" rtlCol="0">
            <a:spAutoFit/>
          </a:bodyPr>
          <a:lstStyle/>
          <a:p>
            <a:pPr marL="556895" marR="504190" indent="-356235" algn="ctr">
              <a:lnSpc>
                <a:spcPct val="100000"/>
              </a:lnSpc>
              <a:spcBef>
                <a:spcPts val="95"/>
              </a:spcBef>
            </a:pPr>
            <a:r>
              <a:rPr lang="it-IT" sz="2800" spc="-25" dirty="0">
                <a:latin typeface="Lucida Sans"/>
                <a:cs typeface="Lucida Sans"/>
              </a:rPr>
              <a:t>Plenaria</a:t>
            </a:r>
          </a:p>
          <a:p>
            <a:pPr marL="556895" marR="504190" indent="-356235" algn="ctr">
              <a:lnSpc>
                <a:spcPct val="100000"/>
              </a:lnSpc>
              <a:spcBef>
                <a:spcPts val="95"/>
              </a:spcBef>
            </a:pPr>
            <a:r>
              <a:rPr lang="it-IT" sz="2800" spc="-25" dirty="0">
                <a:latin typeface="Lucida Sans"/>
                <a:cs typeface="Lucida Sans"/>
              </a:rPr>
              <a:t>TO BE</a:t>
            </a:r>
            <a:endParaRPr sz="2000" dirty="0">
              <a:latin typeface="Lucida Sans"/>
              <a:cs typeface="Lucida Sans"/>
            </a:endParaRPr>
          </a:p>
        </p:txBody>
      </p:sp>
      <p:sp>
        <p:nvSpPr>
          <p:cNvPr id="53" name="object 32">
            <a:extLst>
              <a:ext uri="{FF2B5EF4-FFF2-40B4-BE49-F238E27FC236}">
                <a16:creationId xmlns:a16="http://schemas.microsoft.com/office/drawing/2014/main" id="{C8FA5B92-699D-45D8-9575-B92255470A77}"/>
              </a:ext>
            </a:extLst>
          </p:cNvPr>
          <p:cNvSpPr/>
          <p:nvPr/>
        </p:nvSpPr>
        <p:spPr>
          <a:xfrm>
            <a:off x="10432536" y="8576580"/>
            <a:ext cx="3246112" cy="1374570"/>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88DCD3"/>
          </a:solidFill>
        </p:spPr>
        <p:txBody>
          <a:bodyPr wrap="square" lIns="0" tIns="0" rIns="0" bIns="0" rtlCol="0"/>
          <a:lstStyle/>
          <a:p>
            <a:endParaRPr/>
          </a:p>
        </p:txBody>
      </p:sp>
      <p:sp>
        <p:nvSpPr>
          <p:cNvPr id="54" name="object 35">
            <a:extLst>
              <a:ext uri="{FF2B5EF4-FFF2-40B4-BE49-F238E27FC236}">
                <a16:creationId xmlns:a16="http://schemas.microsoft.com/office/drawing/2014/main" id="{7D3E855E-E1E9-4143-B8F0-5CEAA9AEA8E6}"/>
              </a:ext>
            </a:extLst>
          </p:cNvPr>
          <p:cNvSpPr txBox="1"/>
          <p:nvPr/>
        </p:nvSpPr>
        <p:spPr>
          <a:xfrm>
            <a:off x="9899650" y="9108114"/>
            <a:ext cx="5027003" cy="443070"/>
          </a:xfrm>
          <a:prstGeom prst="rect">
            <a:avLst/>
          </a:prstGeom>
        </p:spPr>
        <p:txBody>
          <a:bodyPr vert="horz" wrap="square" lIns="0" tIns="12065" rIns="0" bIns="0" rtlCol="0">
            <a:spAutoFit/>
          </a:bodyPr>
          <a:lstStyle/>
          <a:p>
            <a:pPr marL="1277620" marR="1186815" indent="-200660">
              <a:lnSpc>
                <a:spcPct val="100000"/>
              </a:lnSpc>
              <a:spcBef>
                <a:spcPts val="95"/>
              </a:spcBef>
            </a:pPr>
            <a:r>
              <a:rPr lang="it-IT" sz="2800" spc="5" dirty="0">
                <a:latin typeface="Lucida Sans"/>
                <a:cs typeface="Lucida Sans"/>
              </a:rPr>
              <a:t>Focus Group</a:t>
            </a:r>
            <a:endParaRPr sz="2000" dirty="0">
              <a:latin typeface="Lucida Sans"/>
              <a:cs typeface="Lucida Sans"/>
            </a:endParaRPr>
          </a:p>
        </p:txBody>
      </p:sp>
      <p:sp>
        <p:nvSpPr>
          <p:cNvPr id="55" name="object 32">
            <a:extLst>
              <a:ext uri="{FF2B5EF4-FFF2-40B4-BE49-F238E27FC236}">
                <a16:creationId xmlns:a16="http://schemas.microsoft.com/office/drawing/2014/main" id="{F9A11A74-0168-4BF5-8819-8A1E7955BCD8}"/>
              </a:ext>
            </a:extLst>
          </p:cNvPr>
          <p:cNvSpPr/>
          <p:nvPr/>
        </p:nvSpPr>
        <p:spPr>
          <a:xfrm>
            <a:off x="14425938" y="8549641"/>
            <a:ext cx="3246112" cy="1377948"/>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88DCD3"/>
          </a:solidFill>
        </p:spPr>
        <p:txBody>
          <a:bodyPr wrap="square" lIns="0" tIns="0" rIns="0" bIns="0" rtlCol="0"/>
          <a:lstStyle/>
          <a:p>
            <a:endParaRPr/>
          </a:p>
        </p:txBody>
      </p:sp>
      <p:sp>
        <p:nvSpPr>
          <p:cNvPr id="57" name="object 36">
            <a:extLst>
              <a:ext uri="{FF2B5EF4-FFF2-40B4-BE49-F238E27FC236}">
                <a16:creationId xmlns:a16="http://schemas.microsoft.com/office/drawing/2014/main" id="{2AFD5DF7-72E8-4CA4-8C8D-BE20C0411D19}"/>
              </a:ext>
            </a:extLst>
          </p:cNvPr>
          <p:cNvSpPr/>
          <p:nvPr/>
        </p:nvSpPr>
        <p:spPr>
          <a:xfrm>
            <a:off x="6942105" y="6908542"/>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58" name="object 36">
            <a:extLst>
              <a:ext uri="{FF2B5EF4-FFF2-40B4-BE49-F238E27FC236}">
                <a16:creationId xmlns:a16="http://schemas.microsoft.com/office/drawing/2014/main" id="{17F1C51A-0A1F-46D5-B3C5-8CD63EFB5FC0}"/>
              </a:ext>
            </a:extLst>
          </p:cNvPr>
          <p:cNvSpPr/>
          <p:nvPr/>
        </p:nvSpPr>
        <p:spPr>
          <a:xfrm>
            <a:off x="15560103" y="6863387"/>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59" name="object 35">
            <a:extLst>
              <a:ext uri="{FF2B5EF4-FFF2-40B4-BE49-F238E27FC236}">
                <a16:creationId xmlns:a16="http://schemas.microsoft.com/office/drawing/2014/main" id="{8CA0E6FF-F0C5-49BF-B823-C518067E9C06}"/>
              </a:ext>
            </a:extLst>
          </p:cNvPr>
          <p:cNvSpPr txBox="1"/>
          <p:nvPr/>
        </p:nvSpPr>
        <p:spPr>
          <a:xfrm>
            <a:off x="13667920" y="9037009"/>
            <a:ext cx="5027003" cy="443070"/>
          </a:xfrm>
          <a:prstGeom prst="rect">
            <a:avLst/>
          </a:prstGeom>
        </p:spPr>
        <p:txBody>
          <a:bodyPr vert="horz" wrap="square" lIns="0" tIns="12065" rIns="0" bIns="0" rtlCol="0">
            <a:spAutoFit/>
          </a:bodyPr>
          <a:lstStyle/>
          <a:p>
            <a:pPr marL="1277620" marR="1186815" indent="-200660" algn="ctr">
              <a:lnSpc>
                <a:spcPct val="100000"/>
              </a:lnSpc>
              <a:spcBef>
                <a:spcPts val="95"/>
              </a:spcBef>
            </a:pPr>
            <a:r>
              <a:rPr lang="it-IT" sz="2800" spc="5" dirty="0">
                <a:latin typeface="Lucida Sans"/>
                <a:cs typeface="Lucida Sans"/>
              </a:rPr>
              <a:t>Plenaria</a:t>
            </a:r>
            <a:endParaRPr sz="2000" dirty="0">
              <a:latin typeface="Lucida Sans"/>
              <a:cs typeface="Lucida Sans"/>
            </a:endParaRPr>
          </a:p>
        </p:txBody>
      </p:sp>
      <p:sp>
        <p:nvSpPr>
          <p:cNvPr id="62" name="object 33">
            <a:extLst>
              <a:ext uri="{FF2B5EF4-FFF2-40B4-BE49-F238E27FC236}">
                <a16:creationId xmlns:a16="http://schemas.microsoft.com/office/drawing/2014/main" id="{83AA18C2-8DC1-429B-978C-E3777702516A}"/>
              </a:ext>
            </a:extLst>
          </p:cNvPr>
          <p:cNvSpPr txBox="1"/>
          <p:nvPr/>
        </p:nvSpPr>
        <p:spPr>
          <a:xfrm>
            <a:off x="7088713" y="6890856"/>
            <a:ext cx="3925125" cy="1304844"/>
          </a:xfrm>
          <a:prstGeom prst="rect">
            <a:avLst/>
          </a:prstGeom>
        </p:spPr>
        <p:txBody>
          <a:bodyPr vert="horz" wrap="square" lIns="0" tIns="12065" rIns="0" bIns="0" rtlCol="0">
            <a:spAutoFit/>
          </a:bodyPr>
          <a:lstStyle/>
          <a:p>
            <a:r>
              <a:rPr lang="it-IT" sz="2800" spc="94" dirty="0">
                <a:latin typeface="Abadi Extra Light" panose="020B0204020104020204" pitchFamily="34" charset="0"/>
                <a:cs typeface="Arial"/>
              </a:rPr>
              <a:t>Individuare e </a:t>
            </a:r>
            <a:r>
              <a:rPr lang="it-IT" sz="2800" spc="94" dirty="0" err="1">
                <a:latin typeface="Abadi Extra Light" panose="020B0204020104020204" pitchFamily="34" charset="0"/>
                <a:cs typeface="Arial"/>
              </a:rPr>
              <a:t>clusterizzare</a:t>
            </a:r>
            <a:r>
              <a:rPr lang="it-IT" sz="2800" spc="94" dirty="0">
                <a:latin typeface="Abadi Extra Light" panose="020B0204020104020204" pitchFamily="34" charset="0"/>
                <a:cs typeface="Arial"/>
              </a:rPr>
              <a:t> le criticità impattanti</a:t>
            </a:r>
          </a:p>
          <a:p>
            <a:r>
              <a:rPr lang="it-IT" sz="2800" spc="94" dirty="0">
                <a:latin typeface="Abadi Extra Light" panose="020B0204020104020204" pitchFamily="34" charset="0"/>
                <a:cs typeface="Arial"/>
              </a:rPr>
              <a:t>Definirne le cause</a:t>
            </a:r>
          </a:p>
        </p:txBody>
      </p:sp>
      <p:sp>
        <p:nvSpPr>
          <p:cNvPr id="63" name="object 33">
            <a:extLst>
              <a:ext uri="{FF2B5EF4-FFF2-40B4-BE49-F238E27FC236}">
                <a16:creationId xmlns:a16="http://schemas.microsoft.com/office/drawing/2014/main" id="{AA8B9080-7F70-4045-958A-A6A3A04304A9}"/>
              </a:ext>
            </a:extLst>
          </p:cNvPr>
          <p:cNvSpPr txBox="1"/>
          <p:nvPr/>
        </p:nvSpPr>
        <p:spPr>
          <a:xfrm>
            <a:off x="11453713" y="6890920"/>
            <a:ext cx="3925125" cy="1304844"/>
          </a:xfrm>
          <a:prstGeom prst="rect">
            <a:avLst/>
          </a:prstGeom>
        </p:spPr>
        <p:txBody>
          <a:bodyPr vert="horz" wrap="square" lIns="0" tIns="12065" rIns="0" bIns="0" rtlCol="0">
            <a:spAutoFit/>
          </a:bodyPr>
          <a:lstStyle/>
          <a:p>
            <a:r>
              <a:rPr lang="it-IT" sz="2800" spc="94" dirty="0">
                <a:latin typeface="Abadi Extra Light" panose="020B0204020104020204" pitchFamily="34" charset="0"/>
                <a:cs typeface="Arial"/>
              </a:rPr>
              <a:t>Individuare azioni per rimuovere le cause</a:t>
            </a:r>
          </a:p>
          <a:p>
            <a:r>
              <a:rPr lang="it-IT" sz="2800" spc="94" dirty="0">
                <a:latin typeface="Abadi Extra Light" panose="020B0204020104020204" pitchFamily="34" charset="0"/>
                <a:cs typeface="Arial"/>
              </a:rPr>
              <a:t>Costruire piani di azioni</a:t>
            </a:r>
          </a:p>
        </p:txBody>
      </p:sp>
      <p:sp>
        <p:nvSpPr>
          <p:cNvPr id="66" name="object 33">
            <a:extLst>
              <a:ext uri="{FF2B5EF4-FFF2-40B4-BE49-F238E27FC236}">
                <a16:creationId xmlns:a16="http://schemas.microsoft.com/office/drawing/2014/main" id="{EBBD838F-2D65-4F88-9D3F-2ED783DC6D60}"/>
              </a:ext>
            </a:extLst>
          </p:cNvPr>
          <p:cNvSpPr txBox="1"/>
          <p:nvPr/>
        </p:nvSpPr>
        <p:spPr>
          <a:xfrm>
            <a:off x="15712163" y="6861806"/>
            <a:ext cx="3925125" cy="1304844"/>
          </a:xfrm>
          <a:prstGeom prst="rect">
            <a:avLst/>
          </a:prstGeom>
        </p:spPr>
        <p:txBody>
          <a:bodyPr vert="horz" wrap="square" lIns="0" tIns="12065" rIns="0" bIns="0" rtlCol="0">
            <a:spAutoFit/>
          </a:bodyPr>
          <a:lstStyle/>
          <a:p>
            <a:r>
              <a:rPr lang="it-IT" sz="2800" spc="94" dirty="0">
                <a:latin typeface="Abadi Extra Light" panose="020B0204020104020204" pitchFamily="34" charset="0"/>
                <a:cs typeface="Arial"/>
              </a:rPr>
              <a:t>Disegno processo </a:t>
            </a:r>
          </a:p>
          <a:p>
            <a:r>
              <a:rPr lang="it-IT" sz="2800" spc="94" dirty="0">
                <a:latin typeface="Abadi Extra Light" panose="020B0204020104020204" pitchFamily="34" charset="0"/>
                <a:cs typeface="Arial"/>
              </a:rPr>
              <a:t>TO BE</a:t>
            </a:r>
          </a:p>
          <a:p>
            <a:r>
              <a:rPr lang="it-IT" sz="2800" spc="94" dirty="0">
                <a:latin typeface="Abadi Extra Light" panose="020B0204020104020204" pitchFamily="34" charset="0"/>
                <a:cs typeface="Arial"/>
              </a:rPr>
              <a:t>Presentazione finale</a:t>
            </a:r>
          </a:p>
        </p:txBody>
      </p:sp>
      <p:sp>
        <p:nvSpPr>
          <p:cNvPr id="68" name="object 30">
            <a:extLst>
              <a:ext uri="{FF2B5EF4-FFF2-40B4-BE49-F238E27FC236}">
                <a16:creationId xmlns:a16="http://schemas.microsoft.com/office/drawing/2014/main" id="{B34FF9ED-D7E4-4416-82E4-AF504B5A19B0}"/>
              </a:ext>
            </a:extLst>
          </p:cNvPr>
          <p:cNvSpPr/>
          <p:nvPr/>
        </p:nvSpPr>
        <p:spPr>
          <a:xfrm>
            <a:off x="11865822" y="3134161"/>
            <a:ext cx="5425228" cy="1617412"/>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971B67">
              <a:alpha val="29998"/>
            </a:srgbClr>
          </a:solidFill>
        </p:spPr>
        <p:txBody>
          <a:bodyPr wrap="square" lIns="0" tIns="0" rIns="0" bIns="0" rtlCol="0"/>
          <a:lstStyle/>
          <a:p>
            <a:endParaRPr dirty="0"/>
          </a:p>
        </p:txBody>
      </p:sp>
      <p:sp>
        <p:nvSpPr>
          <p:cNvPr id="69" name="object 31">
            <a:extLst>
              <a:ext uri="{FF2B5EF4-FFF2-40B4-BE49-F238E27FC236}">
                <a16:creationId xmlns:a16="http://schemas.microsoft.com/office/drawing/2014/main" id="{ED72546C-5ECA-405A-93DB-2B28596F3F18}"/>
              </a:ext>
            </a:extLst>
          </p:cNvPr>
          <p:cNvSpPr txBox="1"/>
          <p:nvPr/>
        </p:nvSpPr>
        <p:spPr>
          <a:xfrm>
            <a:off x="12218787" y="3670784"/>
            <a:ext cx="4843663" cy="520014"/>
          </a:xfrm>
          <a:prstGeom prst="rect">
            <a:avLst/>
          </a:prstGeom>
        </p:spPr>
        <p:txBody>
          <a:bodyPr vert="horz" wrap="square" lIns="0" tIns="12065" rIns="0" bIns="0" rtlCol="0">
            <a:spAutoFit/>
          </a:bodyPr>
          <a:lstStyle/>
          <a:p>
            <a:pPr marL="903605" marR="5080" indent="-891540" algn="ctr">
              <a:lnSpc>
                <a:spcPct val="100000"/>
              </a:lnSpc>
              <a:spcBef>
                <a:spcPts val="95"/>
              </a:spcBef>
            </a:pPr>
            <a:r>
              <a:rPr lang="it-IT" sz="3300" spc="-45" dirty="0">
                <a:latin typeface="Lucida Sans"/>
                <a:cs typeface="Lucida Sans"/>
              </a:rPr>
              <a:t>FASE 2</a:t>
            </a:r>
            <a:r>
              <a:rPr lang="it-IT" sz="2450" spc="-45" dirty="0">
                <a:latin typeface="Lucida Sans"/>
                <a:cs typeface="Lucida Sans"/>
              </a:rPr>
              <a:t> </a:t>
            </a:r>
            <a:r>
              <a:rPr lang="it-IT" sz="3300" b="1" spc="-45" dirty="0">
                <a:latin typeface="Lucida Sans"/>
                <a:cs typeface="Lucida Sans"/>
              </a:rPr>
              <a:t>Reengineering</a:t>
            </a:r>
            <a:endParaRPr sz="3300" b="1" dirty="0">
              <a:latin typeface="Lucida Sans"/>
              <a:cs typeface="Lucida Sans"/>
            </a:endParaRPr>
          </a:p>
        </p:txBody>
      </p:sp>
      <p:sp>
        <p:nvSpPr>
          <p:cNvPr id="76" name="object 33">
            <a:extLst>
              <a:ext uri="{FF2B5EF4-FFF2-40B4-BE49-F238E27FC236}">
                <a16:creationId xmlns:a16="http://schemas.microsoft.com/office/drawing/2014/main" id="{EFFE487B-6630-417A-91D3-55B10DD628D8}"/>
              </a:ext>
            </a:extLst>
          </p:cNvPr>
          <p:cNvSpPr txBox="1"/>
          <p:nvPr/>
        </p:nvSpPr>
        <p:spPr>
          <a:xfrm>
            <a:off x="4763036" y="10167424"/>
            <a:ext cx="5453393" cy="443070"/>
          </a:xfrm>
          <a:prstGeom prst="rect">
            <a:avLst/>
          </a:prstGeom>
        </p:spPr>
        <p:txBody>
          <a:bodyPr vert="horz" wrap="square" lIns="0" tIns="12065" rIns="0" bIns="0" rtlCol="0">
            <a:spAutoFit/>
          </a:bodyPr>
          <a:lstStyle/>
          <a:p>
            <a:r>
              <a:rPr lang="it-IT" sz="2800" spc="21" dirty="0">
                <a:latin typeface="Abadi Extra Light" panose="020B0204020104020204" pitchFamily="34" charset="0"/>
                <a:cs typeface="Arial"/>
              </a:rPr>
              <a:t>6 Regioni – 3 Tavoli in parallelo</a:t>
            </a:r>
            <a:endParaRPr lang="it-IT" sz="2800" dirty="0">
              <a:latin typeface="Abadi Extra Light" panose="020B0204020104020204" pitchFamily="34" charset="0"/>
            </a:endParaRPr>
          </a:p>
        </p:txBody>
      </p:sp>
      <p:sp>
        <p:nvSpPr>
          <p:cNvPr id="77" name="object 33">
            <a:extLst>
              <a:ext uri="{FF2B5EF4-FFF2-40B4-BE49-F238E27FC236}">
                <a16:creationId xmlns:a16="http://schemas.microsoft.com/office/drawing/2014/main" id="{6B70C367-32A6-4380-8C28-38F024487C81}"/>
              </a:ext>
            </a:extLst>
          </p:cNvPr>
          <p:cNvSpPr txBox="1"/>
          <p:nvPr/>
        </p:nvSpPr>
        <p:spPr>
          <a:xfrm>
            <a:off x="4750029" y="10555427"/>
            <a:ext cx="5453393" cy="443070"/>
          </a:xfrm>
          <a:prstGeom prst="rect">
            <a:avLst/>
          </a:prstGeom>
        </p:spPr>
        <p:txBody>
          <a:bodyPr vert="horz" wrap="square" lIns="0" tIns="12065" rIns="0" bIns="0" rtlCol="0">
            <a:spAutoFit/>
          </a:bodyPr>
          <a:lstStyle/>
          <a:p>
            <a:r>
              <a:rPr lang="it-IT" sz="2800" spc="21" dirty="0">
                <a:latin typeface="Abadi Extra Light" panose="020B0204020104020204" pitchFamily="34" charset="0"/>
                <a:cs typeface="Arial"/>
              </a:rPr>
              <a:t>affrontano lo stesso argomento</a:t>
            </a:r>
            <a:endParaRPr lang="it-IT" sz="2800" dirty="0">
              <a:latin typeface="Abadi Extra Light" panose="020B0204020104020204" pitchFamily="34" charset="0"/>
            </a:endParaRPr>
          </a:p>
        </p:txBody>
      </p:sp>
      <p:sp>
        <p:nvSpPr>
          <p:cNvPr id="78" name="object 33">
            <a:extLst>
              <a:ext uri="{FF2B5EF4-FFF2-40B4-BE49-F238E27FC236}">
                <a16:creationId xmlns:a16="http://schemas.microsoft.com/office/drawing/2014/main" id="{E3FA4E49-4FC3-4CDB-A853-8A6F7A7C5D43}"/>
              </a:ext>
            </a:extLst>
          </p:cNvPr>
          <p:cNvSpPr txBox="1"/>
          <p:nvPr/>
        </p:nvSpPr>
        <p:spPr>
          <a:xfrm>
            <a:off x="10905926" y="10173515"/>
            <a:ext cx="5453393" cy="873957"/>
          </a:xfrm>
          <a:prstGeom prst="rect">
            <a:avLst/>
          </a:prstGeom>
        </p:spPr>
        <p:txBody>
          <a:bodyPr vert="horz" wrap="square" lIns="0" tIns="12065" rIns="0" bIns="0" rtlCol="0">
            <a:spAutoFit/>
          </a:bodyPr>
          <a:lstStyle/>
          <a:p>
            <a:r>
              <a:rPr lang="it-IT" sz="2800" spc="21" dirty="0">
                <a:latin typeface="Abadi Extra Light" panose="020B0204020104020204" pitchFamily="34" charset="0"/>
                <a:cs typeface="Arial"/>
              </a:rPr>
              <a:t>3 Tavoli in parallelo</a:t>
            </a:r>
          </a:p>
          <a:p>
            <a:r>
              <a:rPr lang="it-IT" sz="2800" spc="21" dirty="0">
                <a:latin typeface="Abadi Extra Light" panose="020B0204020104020204" pitchFamily="34" charset="0"/>
                <a:cs typeface="Arial"/>
              </a:rPr>
              <a:t>per temi Focus</a:t>
            </a:r>
            <a:endParaRPr lang="it-IT" sz="2800" dirty="0">
              <a:latin typeface="Abadi Extra Light" panose="020B0204020104020204" pitchFamily="34" charset="0"/>
            </a:endParaRPr>
          </a:p>
        </p:txBody>
      </p:sp>
      <p:sp>
        <p:nvSpPr>
          <p:cNvPr id="79" name="object 33">
            <a:extLst>
              <a:ext uri="{FF2B5EF4-FFF2-40B4-BE49-F238E27FC236}">
                <a16:creationId xmlns:a16="http://schemas.microsoft.com/office/drawing/2014/main" id="{9294A965-AF04-4BB7-B6AD-764458BF7101}"/>
              </a:ext>
            </a:extLst>
          </p:cNvPr>
          <p:cNvSpPr txBox="1"/>
          <p:nvPr/>
        </p:nvSpPr>
        <p:spPr>
          <a:xfrm>
            <a:off x="14782524" y="10129453"/>
            <a:ext cx="5453393" cy="873957"/>
          </a:xfrm>
          <a:prstGeom prst="rect">
            <a:avLst/>
          </a:prstGeom>
        </p:spPr>
        <p:txBody>
          <a:bodyPr vert="horz" wrap="square" lIns="0" tIns="12065" rIns="0" bIns="0" rtlCol="0">
            <a:spAutoFit/>
          </a:bodyPr>
          <a:lstStyle/>
          <a:p>
            <a:r>
              <a:rPr lang="it-IT" sz="2800" spc="21" dirty="0">
                <a:latin typeface="Abadi Extra Light" panose="020B0204020104020204" pitchFamily="34" charset="0"/>
                <a:cs typeface="Arial"/>
              </a:rPr>
              <a:t>Condivisione </a:t>
            </a:r>
          </a:p>
          <a:p>
            <a:r>
              <a:rPr lang="it-IT" sz="2800" spc="21" dirty="0">
                <a:latin typeface="Abadi Extra Light" panose="020B0204020104020204" pitchFamily="34" charset="0"/>
                <a:cs typeface="Arial"/>
              </a:rPr>
              <a:t>Modello lavoro</a:t>
            </a:r>
            <a:endParaRPr lang="it-IT" sz="2800" dirty="0">
              <a:latin typeface="Abadi Extra Light" panose="020B0204020104020204" pitchFamily="34" charset="0"/>
            </a:endParaRPr>
          </a:p>
        </p:txBody>
      </p:sp>
      <p:sp>
        <p:nvSpPr>
          <p:cNvPr id="80" name="object 36">
            <a:extLst>
              <a:ext uri="{FF2B5EF4-FFF2-40B4-BE49-F238E27FC236}">
                <a16:creationId xmlns:a16="http://schemas.microsoft.com/office/drawing/2014/main" id="{5FEF5532-F2BF-4D7B-AC1B-E142BBA1AE57}"/>
              </a:ext>
            </a:extLst>
          </p:cNvPr>
          <p:cNvSpPr/>
          <p:nvPr/>
        </p:nvSpPr>
        <p:spPr>
          <a:xfrm>
            <a:off x="4597431" y="10200764"/>
            <a:ext cx="45719"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81" name="object 36">
            <a:extLst>
              <a:ext uri="{FF2B5EF4-FFF2-40B4-BE49-F238E27FC236}">
                <a16:creationId xmlns:a16="http://schemas.microsoft.com/office/drawing/2014/main" id="{F0819DC3-C9F8-4076-998B-DBE3668683BE}"/>
              </a:ext>
            </a:extLst>
          </p:cNvPr>
          <p:cNvSpPr/>
          <p:nvPr/>
        </p:nvSpPr>
        <p:spPr>
          <a:xfrm>
            <a:off x="10720508" y="10195350"/>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82" name="object 36">
            <a:extLst>
              <a:ext uri="{FF2B5EF4-FFF2-40B4-BE49-F238E27FC236}">
                <a16:creationId xmlns:a16="http://schemas.microsoft.com/office/drawing/2014/main" id="{3450BBF3-A263-45A9-A8A7-A3DC8F59956E}"/>
              </a:ext>
            </a:extLst>
          </p:cNvPr>
          <p:cNvSpPr/>
          <p:nvPr/>
        </p:nvSpPr>
        <p:spPr>
          <a:xfrm>
            <a:off x="14603894" y="10217713"/>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dirty="0"/>
          </a:p>
        </p:txBody>
      </p:sp>
      <p:sp>
        <p:nvSpPr>
          <p:cNvPr id="21" name="CasellaDiTesto 20">
            <a:extLst>
              <a:ext uri="{FF2B5EF4-FFF2-40B4-BE49-F238E27FC236}">
                <a16:creationId xmlns:a16="http://schemas.microsoft.com/office/drawing/2014/main" id="{6AA77F1A-1581-074C-823B-3A6AA7181758}"/>
              </a:ext>
            </a:extLst>
          </p:cNvPr>
          <p:cNvSpPr txBox="1"/>
          <p:nvPr/>
        </p:nvSpPr>
        <p:spPr>
          <a:xfrm>
            <a:off x="1569711" y="3670784"/>
            <a:ext cx="1340407" cy="523220"/>
          </a:xfrm>
          <a:prstGeom prst="rect">
            <a:avLst/>
          </a:prstGeom>
          <a:noFill/>
        </p:spPr>
        <p:txBody>
          <a:bodyPr wrap="square" rtlCol="0">
            <a:spAutoFit/>
          </a:bodyPr>
          <a:lstStyle/>
          <a:p>
            <a:r>
              <a:rPr lang="it-IT" sz="2800" b="1" dirty="0">
                <a:latin typeface="Lucida Sans" panose="020B0602030504020204" pitchFamily="34" charset="0"/>
              </a:rPr>
              <a:t>Fase</a:t>
            </a:r>
          </a:p>
        </p:txBody>
      </p:sp>
      <p:sp>
        <p:nvSpPr>
          <p:cNvPr id="61" name="CasellaDiTesto 60">
            <a:extLst>
              <a:ext uri="{FF2B5EF4-FFF2-40B4-BE49-F238E27FC236}">
                <a16:creationId xmlns:a16="http://schemas.microsoft.com/office/drawing/2014/main" id="{E1864372-5A08-9341-9D10-21BE039D9BB7}"/>
              </a:ext>
            </a:extLst>
          </p:cNvPr>
          <p:cNvSpPr txBox="1"/>
          <p:nvPr/>
        </p:nvSpPr>
        <p:spPr>
          <a:xfrm>
            <a:off x="1605732" y="5393065"/>
            <a:ext cx="1773068" cy="523220"/>
          </a:xfrm>
          <a:prstGeom prst="rect">
            <a:avLst/>
          </a:prstGeom>
          <a:noFill/>
        </p:spPr>
        <p:txBody>
          <a:bodyPr wrap="square" rtlCol="0">
            <a:spAutoFit/>
          </a:bodyPr>
          <a:lstStyle/>
          <a:p>
            <a:r>
              <a:rPr lang="it-IT" sz="2800" b="1" dirty="0">
                <a:latin typeface="Lucida Sans" panose="020B0602030504020204" pitchFamily="34" charset="0"/>
              </a:rPr>
              <a:t>Attività</a:t>
            </a:r>
          </a:p>
        </p:txBody>
      </p:sp>
      <p:sp>
        <p:nvSpPr>
          <p:cNvPr id="64" name="CasellaDiTesto 63">
            <a:extLst>
              <a:ext uri="{FF2B5EF4-FFF2-40B4-BE49-F238E27FC236}">
                <a16:creationId xmlns:a16="http://schemas.microsoft.com/office/drawing/2014/main" id="{6841FE57-75F9-8E46-A505-875C170D9A17}"/>
              </a:ext>
            </a:extLst>
          </p:cNvPr>
          <p:cNvSpPr txBox="1"/>
          <p:nvPr/>
        </p:nvSpPr>
        <p:spPr>
          <a:xfrm>
            <a:off x="1696697" y="9044759"/>
            <a:ext cx="1841461" cy="523220"/>
          </a:xfrm>
          <a:prstGeom prst="rect">
            <a:avLst/>
          </a:prstGeom>
          <a:noFill/>
        </p:spPr>
        <p:txBody>
          <a:bodyPr wrap="square" rtlCol="0">
            <a:spAutoFit/>
          </a:bodyPr>
          <a:lstStyle/>
          <a:p>
            <a:r>
              <a:rPr lang="it-IT" sz="2800" b="1" dirty="0">
                <a:latin typeface="Lucida Sans" panose="020B0602030504020204" pitchFamily="34" charset="0"/>
              </a:rPr>
              <a:t>Modalità</a:t>
            </a:r>
          </a:p>
        </p:txBody>
      </p:sp>
      <p:sp>
        <p:nvSpPr>
          <p:cNvPr id="65" name="object 36">
            <a:extLst>
              <a:ext uri="{FF2B5EF4-FFF2-40B4-BE49-F238E27FC236}">
                <a16:creationId xmlns:a16="http://schemas.microsoft.com/office/drawing/2014/main" id="{9E98034D-195A-3B48-9756-FA38A5E1FC85}"/>
              </a:ext>
            </a:extLst>
          </p:cNvPr>
          <p:cNvSpPr/>
          <p:nvPr/>
        </p:nvSpPr>
        <p:spPr>
          <a:xfrm rot="16200000">
            <a:off x="9990713" y="-107562"/>
            <a:ext cx="135365" cy="16903709"/>
          </a:xfrm>
          <a:custGeom>
            <a:avLst/>
            <a:gdLst/>
            <a:ahLst/>
            <a:cxnLst/>
            <a:rect l="l" t="t" r="r" b="b"/>
            <a:pathLst>
              <a:path h="513079">
                <a:moveTo>
                  <a:pt x="0" y="0"/>
                </a:moveTo>
                <a:lnTo>
                  <a:pt x="0" y="513073"/>
                </a:lnTo>
              </a:path>
            </a:pathLst>
          </a:custGeom>
          <a:ln w="28575">
            <a:solidFill>
              <a:srgbClr val="000000"/>
            </a:solidFill>
            <a:prstDash val="dash"/>
          </a:ln>
        </p:spPr>
        <p:txBody>
          <a:bodyPr wrap="square" lIns="0" tIns="0" rIns="0" bIns="0" rtlCol="0"/>
          <a:lstStyle/>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18745502" y="10380269"/>
            <a:ext cx="349612" cy="93984"/>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19153227" y="10379123"/>
            <a:ext cx="272515" cy="96803"/>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1874547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7" name="object 7"/>
          <p:cNvSpPr/>
          <p:nvPr/>
        </p:nvSpPr>
        <p:spPr>
          <a:xfrm>
            <a:off x="1883711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8" name="object 8"/>
          <p:cNvSpPr/>
          <p:nvPr/>
        </p:nvSpPr>
        <p:spPr>
          <a:xfrm>
            <a:off x="1883711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9" name="object 9"/>
          <p:cNvSpPr/>
          <p:nvPr/>
        </p:nvSpPr>
        <p:spPr>
          <a:xfrm>
            <a:off x="1883711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10" name="object 10"/>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11" name="object 11"/>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12" name="object 12"/>
          <p:cNvSpPr/>
          <p:nvPr/>
        </p:nvSpPr>
        <p:spPr>
          <a:xfrm>
            <a:off x="1893066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13" name="object 13"/>
          <p:cNvSpPr/>
          <p:nvPr/>
        </p:nvSpPr>
        <p:spPr>
          <a:xfrm>
            <a:off x="19036875"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14" name="object 14"/>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15" name="object 15"/>
          <p:cNvSpPr/>
          <p:nvPr/>
        </p:nvSpPr>
        <p:spPr>
          <a:xfrm>
            <a:off x="1924919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16" name="object 16"/>
          <p:cNvSpPr/>
          <p:nvPr/>
        </p:nvSpPr>
        <p:spPr>
          <a:xfrm>
            <a:off x="18745471" y="10715898"/>
            <a:ext cx="469022" cy="96804"/>
          </a:xfrm>
          <a:prstGeom prst="rect">
            <a:avLst/>
          </a:prstGeom>
          <a:blipFill>
            <a:blip r:embed="rId4" cstate="print"/>
            <a:stretch>
              <a:fillRect/>
            </a:stretch>
          </a:blipFill>
        </p:spPr>
        <p:txBody>
          <a:bodyPr wrap="square" lIns="0" tIns="0" rIns="0" bIns="0" rtlCol="0"/>
          <a:lstStyle/>
          <a:p>
            <a:endParaRPr/>
          </a:p>
        </p:txBody>
      </p:sp>
      <p:sp>
        <p:nvSpPr>
          <p:cNvPr id="17" name="object 17"/>
          <p:cNvSpPr/>
          <p:nvPr/>
        </p:nvSpPr>
        <p:spPr>
          <a:xfrm>
            <a:off x="19233833" y="10717583"/>
            <a:ext cx="290493" cy="93433"/>
          </a:xfrm>
          <a:prstGeom prst="rect">
            <a:avLst/>
          </a:prstGeom>
          <a:blipFill>
            <a:blip r:embed="rId5" cstate="print"/>
            <a:stretch>
              <a:fillRect/>
            </a:stretch>
          </a:blipFill>
        </p:spPr>
        <p:txBody>
          <a:bodyPr wrap="square" lIns="0" tIns="0" rIns="0" bIns="0" rtlCol="0"/>
          <a:lstStyle/>
          <a:p>
            <a:endParaRPr/>
          </a:p>
        </p:txBody>
      </p:sp>
      <p:sp>
        <p:nvSpPr>
          <p:cNvPr id="18" name="object 18"/>
          <p:cNvSpPr/>
          <p:nvPr/>
        </p:nvSpPr>
        <p:spPr>
          <a:xfrm>
            <a:off x="19544641" y="10717583"/>
            <a:ext cx="266306" cy="93433"/>
          </a:xfrm>
          <a:prstGeom prst="rect">
            <a:avLst/>
          </a:prstGeom>
          <a:blipFill>
            <a:blip r:embed="rId6" cstate="print"/>
            <a:stretch>
              <a:fillRect/>
            </a:stretch>
          </a:blipFill>
        </p:spPr>
        <p:txBody>
          <a:bodyPr wrap="square" lIns="0" tIns="0" rIns="0" bIns="0" rtlCol="0"/>
          <a:lstStyle/>
          <a:p>
            <a:endParaRPr/>
          </a:p>
        </p:txBody>
      </p:sp>
      <p:sp>
        <p:nvSpPr>
          <p:cNvPr id="19" name="object 19"/>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20" name="object 20"/>
          <p:cNvSpPr/>
          <p:nvPr/>
        </p:nvSpPr>
        <p:spPr>
          <a:xfrm>
            <a:off x="17832754"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01A9E6">
              <a:alpha val="79998"/>
            </a:srgbClr>
          </a:solidFill>
        </p:spPr>
        <p:txBody>
          <a:bodyPr wrap="square" lIns="0" tIns="0" rIns="0" bIns="0" rtlCol="0"/>
          <a:lstStyle/>
          <a:p>
            <a:endParaRPr/>
          </a:p>
        </p:txBody>
      </p:sp>
      <p:sp>
        <p:nvSpPr>
          <p:cNvPr id="21" name="object 21"/>
          <p:cNvSpPr/>
          <p:nvPr/>
        </p:nvSpPr>
        <p:spPr>
          <a:xfrm>
            <a:off x="17591098"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971B67">
              <a:alpha val="79998"/>
            </a:srgbClr>
          </a:solidFill>
        </p:spPr>
        <p:txBody>
          <a:bodyPr wrap="square" lIns="0" tIns="0" rIns="0" bIns="0" rtlCol="0"/>
          <a:lstStyle/>
          <a:p>
            <a:endParaRPr/>
          </a:p>
        </p:txBody>
      </p:sp>
      <p:sp>
        <p:nvSpPr>
          <p:cNvPr id="22" name="object 22"/>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sp>
        <p:nvSpPr>
          <p:cNvPr id="23" name="object 23"/>
          <p:cNvSpPr txBox="1">
            <a:spLocks noGrp="1"/>
          </p:cNvSpPr>
          <p:nvPr>
            <p:ph type="title"/>
          </p:nvPr>
        </p:nvSpPr>
        <p:spPr>
          <a:xfrm>
            <a:off x="898062" y="-16329"/>
            <a:ext cx="7002145" cy="2920365"/>
          </a:xfrm>
          <a:prstGeom prst="rect">
            <a:avLst/>
          </a:prstGeom>
        </p:spPr>
        <p:txBody>
          <a:bodyPr vert="horz" wrap="square" lIns="0" tIns="12065" rIns="0" bIns="0" rtlCol="0">
            <a:spAutoFit/>
          </a:bodyPr>
          <a:lstStyle/>
          <a:p>
            <a:pPr marL="12700">
              <a:lnSpc>
                <a:spcPct val="100000"/>
              </a:lnSpc>
              <a:spcBef>
                <a:spcPts val="95"/>
              </a:spcBef>
            </a:pPr>
            <a:r>
              <a:rPr sz="19000" spc="-6575" dirty="0">
                <a:solidFill>
                  <a:srgbClr val="38C5B6"/>
                </a:solidFill>
              </a:rPr>
              <a:t>5</a:t>
            </a:r>
            <a:r>
              <a:rPr lang="it-IT" sz="3850" spc="-10" dirty="0"/>
              <a:t>Focus Group</a:t>
            </a:r>
            <a:endParaRPr sz="3850" dirty="0"/>
          </a:p>
        </p:txBody>
      </p:sp>
      <p:sp>
        <p:nvSpPr>
          <p:cNvPr id="24" name="object 24"/>
          <p:cNvSpPr/>
          <p:nvPr/>
        </p:nvSpPr>
        <p:spPr>
          <a:xfrm>
            <a:off x="17637892" y="0"/>
            <a:ext cx="2466340" cy="4926965"/>
          </a:xfrm>
          <a:custGeom>
            <a:avLst/>
            <a:gdLst/>
            <a:ahLst/>
            <a:cxnLst/>
            <a:rect l="l" t="t" r="r" b="b"/>
            <a:pathLst>
              <a:path w="2466340" h="4926965">
                <a:moveTo>
                  <a:pt x="2466206" y="0"/>
                </a:moveTo>
                <a:lnTo>
                  <a:pt x="868062" y="0"/>
                </a:lnTo>
                <a:lnTo>
                  <a:pt x="837567" y="12743"/>
                </a:lnTo>
                <a:lnTo>
                  <a:pt x="795577" y="32023"/>
                </a:lnTo>
                <a:lnTo>
                  <a:pt x="754373" y="52692"/>
                </a:lnTo>
                <a:lnTo>
                  <a:pt x="713985" y="74720"/>
                </a:lnTo>
                <a:lnTo>
                  <a:pt x="674443" y="98077"/>
                </a:lnTo>
                <a:lnTo>
                  <a:pt x="635778" y="122733"/>
                </a:lnTo>
                <a:lnTo>
                  <a:pt x="598020" y="148660"/>
                </a:lnTo>
                <a:lnTo>
                  <a:pt x="561201" y="175827"/>
                </a:lnTo>
                <a:lnTo>
                  <a:pt x="525350" y="204206"/>
                </a:lnTo>
                <a:lnTo>
                  <a:pt x="490499" y="233766"/>
                </a:lnTo>
                <a:lnTo>
                  <a:pt x="456677" y="264478"/>
                </a:lnTo>
                <a:lnTo>
                  <a:pt x="423915" y="296313"/>
                </a:lnTo>
                <a:lnTo>
                  <a:pt x="392245" y="329241"/>
                </a:lnTo>
                <a:lnTo>
                  <a:pt x="361696" y="363232"/>
                </a:lnTo>
                <a:lnTo>
                  <a:pt x="332299" y="398257"/>
                </a:lnTo>
                <a:lnTo>
                  <a:pt x="304084" y="434287"/>
                </a:lnTo>
                <a:lnTo>
                  <a:pt x="277083" y="471291"/>
                </a:lnTo>
                <a:lnTo>
                  <a:pt x="251325" y="509241"/>
                </a:lnTo>
                <a:lnTo>
                  <a:pt x="226842" y="548107"/>
                </a:lnTo>
                <a:lnTo>
                  <a:pt x="203663" y="587859"/>
                </a:lnTo>
                <a:lnTo>
                  <a:pt x="181820" y="628468"/>
                </a:lnTo>
                <a:lnTo>
                  <a:pt x="161342" y="669904"/>
                </a:lnTo>
                <a:lnTo>
                  <a:pt x="142261" y="712138"/>
                </a:lnTo>
                <a:lnTo>
                  <a:pt x="124607" y="755140"/>
                </a:lnTo>
                <a:lnTo>
                  <a:pt x="108411" y="798881"/>
                </a:lnTo>
                <a:lnTo>
                  <a:pt x="93703" y="843331"/>
                </a:lnTo>
                <a:lnTo>
                  <a:pt x="80513" y="888460"/>
                </a:lnTo>
                <a:lnTo>
                  <a:pt x="68873" y="934240"/>
                </a:lnTo>
                <a:lnTo>
                  <a:pt x="58812" y="980640"/>
                </a:lnTo>
                <a:lnTo>
                  <a:pt x="50362" y="1027631"/>
                </a:lnTo>
                <a:lnTo>
                  <a:pt x="43553" y="1075184"/>
                </a:lnTo>
                <a:lnTo>
                  <a:pt x="38415" y="1123268"/>
                </a:lnTo>
                <a:lnTo>
                  <a:pt x="34979" y="1171855"/>
                </a:lnTo>
                <a:lnTo>
                  <a:pt x="33276" y="1220915"/>
                </a:lnTo>
                <a:lnTo>
                  <a:pt x="33147" y="1252309"/>
                </a:lnTo>
                <a:lnTo>
                  <a:pt x="33788" y="1283527"/>
                </a:lnTo>
                <a:lnTo>
                  <a:pt x="35142" y="1314574"/>
                </a:lnTo>
                <a:lnTo>
                  <a:pt x="37150" y="1345456"/>
                </a:lnTo>
                <a:lnTo>
                  <a:pt x="0" y="3560833"/>
                </a:lnTo>
                <a:lnTo>
                  <a:pt x="39" y="3609016"/>
                </a:lnTo>
                <a:lnTo>
                  <a:pt x="1763" y="3656801"/>
                </a:lnTo>
                <a:lnTo>
                  <a:pt x="5142" y="3704158"/>
                </a:lnTo>
                <a:lnTo>
                  <a:pt x="10149" y="3751059"/>
                </a:lnTo>
                <a:lnTo>
                  <a:pt x="16756" y="3797475"/>
                </a:lnTo>
                <a:lnTo>
                  <a:pt x="24935" y="3843377"/>
                </a:lnTo>
                <a:lnTo>
                  <a:pt x="34658" y="3888736"/>
                </a:lnTo>
                <a:lnTo>
                  <a:pt x="45897" y="3933524"/>
                </a:lnTo>
                <a:lnTo>
                  <a:pt x="58625" y="3977710"/>
                </a:lnTo>
                <a:lnTo>
                  <a:pt x="72812" y="4021267"/>
                </a:lnTo>
                <a:lnTo>
                  <a:pt x="88432" y="4064166"/>
                </a:lnTo>
                <a:lnTo>
                  <a:pt x="105456" y="4106377"/>
                </a:lnTo>
                <a:lnTo>
                  <a:pt x="123857" y="4147872"/>
                </a:lnTo>
                <a:lnTo>
                  <a:pt x="143606" y="4188622"/>
                </a:lnTo>
                <a:lnTo>
                  <a:pt x="164676" y="4228598"/>
                </a:lnTo>
                <a:lnTo>
                  <a:pt x="187038" y="4267771"/>
                </a:lnTo>
                <a:lnTo>
                  <a:pt x="210665" y="4306112"/>
                </a:lnTo>
                <a:lnTo>
                  <a:pt x="235588" y="4343675"/>
                </a:lnTo>
                <a:lnTo>
                  <a:pt x="261691" y="4380300"/>
                </a:lnTo>
                <a:lnTo>
                  <a:pt x="288971" y="4415997"/>
                </a:lnTo>
                <a:lnTo>
                  <a:pt x="317263" y="4450582"/>
                </a:lnTo>
                <a:lnTo>
                  <a:pt x="346795" y="4484331"/>
                </a:lnTo>
                <a:lnTo>
                  <a:pt x="377424" y="4517075"/>
                </a:lnTo>
                <a:lnTo>
                  <a:pt x="409122" y="4548785"/>
                </a:lnTo>
                <a:lnTo>
                  <a:pt x="441862" y="4579432"/>
                </a:lnTo>
                <a:lnTo>
                  <a:pt x="475738" y="4609089"/>
                </a:lnTo>
                <a:lnTo>
                  <a:pt x="510449" y="4637496"/>
                </a:lnTo>
                <a:lnTo>
                  <a:pt x="546108" y="4664750"/>
                </a:lnTo>
                <a:lnTo>
                  <a:pt x="582687" y="4690824"/>
                </a:lnTo>
                <a:lnTo>
                  <a:pt x="620202" y="4715715"/>
                </a:lnTo>
                <a:lnTo>
                  <a:pt x="658603" y="4739379"/>
                </a:lnTo>
                <a:lnTo>
                  <a:pt x="697850" y="4761778"/>
                </a:lnTo>
                <a:lnTo>
                  <a:pt x="737914" y="4782882"/>
                </a:lnTo>
                <a:lnTo>
                  <a:pt x="778769" y="4802664"/>
                </a:lnTo>
                <a:lnTo>
                  <a:pt x="820385" y="4821094"/>
                </a:lnTo>
                <a:lnTo>
                  <a:pt x="862736" y="4838144"/>
                </a:lnTo>
                <a:lnTo>
                  <a:pt x="905793" y="4853784"/>
                </a:lnTo>
                <a:lnTo>
                  <a:pt x="949528" y="4867985"/>
                </a:lnTo>
                <a:lnTo>
                  <a:pt x="993913" y="4880720"/>
                </a:lnTo>
                <a:lnTo>
                  <a:pt x="1038921" y="4891958"/>
                </a:lnTo>
                <a:lnTo>
                  <a:pt x="1084523" y="4901672"/>
                </a:lnTo>
                <a:lnTo>
                  <a:pt x="1130691" y="4909831"/>
                </a:lnTo>
                <a:lnTo>
                  <a:pt x="1177399" y="4916408"/>
                </a:lnTo>
                <a:lnTo>
                  <a:pt x="1224616" y="4921373"/>
                </a:lnTo>
                <a:lnTo>
                  <a:pt x="1272317" y="4924697"/>
                </a:lnTo>
                <a:lnTo>
                  <a:pt x="1320472" y="4926352"/>
                </a:lnTo>
                <a:lnTo>
                  <a:pt x="1368656" y="4926313"/>
                </a:lnTo>
                <a:lnTo>
                  <a:pt x="1416441" y="4924590"/>
                </a:lnTo>
                <a:lnTo>
                  <a:pt x="1463799" y="4921211"/>
                </a:lnTo>
                <a:lnTo>
                  <a:pt x="1510701" y="4916204"/>
                </a:lnTo>
                <a:lnTo>
                  <a:pt x="1557117" y="4909597"/>
                </a:lnTo>
                <a:lnTo>
                  <a:pt x="1603020" y="4901419"/>
                </a:lnTo>
                <a:lnTo>
                  <a:pt x="1648379" y="4891696"/>
                </a:lnTo>
                <a:lnTo>
                  <a:pt x="1693166" y="4880457"/>
                </a:lnTo>
                <a:lnTo>
                  <a:pt x="1737353" y="4867730"/>
                </a:lnTo>
                <a:lnTo>
                  <a:pt x="1780911" y="4853542"/>
                </a:lnTo>
                <a:lnTo>
                  <a:pt x="1823809" y="4837922"/>
                </a:lnTo>
                <a:lnTo>
                  <a:pt x="1866021" y="4820898"/>
                </a:lnTo>
                <a:lnTo>
                  <a:pt x="1907516" y="4802497"/>
                </a:lnTo>
                <a:lnTo>
                  <a:pt x="1948266" y="4782748"/>
                </a:lnTo>
                <a:lnTo>
                  <a:pt x="1988242" y="4761678"/>
                </a:lnTo>
                <a:lnTo>
                  <a:pt x="2027415" y="4739315"/>
                </a:lnTo>
                <a:lnTo>
                  <a:pt x="2065756" y="4715688"/>
                </a:lnTo>
                <a:lnTo>
                  <a:pt x="2103248" y="4690816"/>
                </a:lnTo>
                <a:lnTo>
                  <a:pt x="2139883" y="4664708"/>
                </a:lnTo>
                <a:lnTo>
                  <a:pt x="2175590" y="4637423"/>
                </a:lnTo>
                <a:lnTo>
                  <a:pt x="2210342" y="4608988"/>
                </a:lnTo>
                <a:lnTo>
                  <a:pt x="2243975" y="4579557"/>
                </a:lnTo>
                <a:lnTo>
                  <a:pt x="2276719" y="4548927"/>
                </a:lnTo>
                <a:lnTo>
                  <a:pt x="2308430" y="4517229"/>
                </a:lnTo>
                <a:lnTo>
                  <a:pt x="2339077" y="4484489"/>
                </a:lnTo>
                <a:lnTo>
                  <a:pt x="2368758" y="4450582"/>
                </a:lnTo>
                <a:lnTo>
                  <a:pt x="2397175" y="4415856"/>
                </a:lnTo>
                <a:lnTo>
                  <a:pt x="2424436" y="4380184"/>
                </a:lnTo>
                <a:lnTo>
                  <a:pt x="2450515" y="4343593"/>
                </a:lnTo>
                <a:lnTo>
                  <a:pt x="2466206" y="4319943"/>
                </a:lnTo>
                <a:lnTo>
                  <a:pt x="2466206" y="0"/>
                </a:lnTo>
                <a:close/>
              </a:path>
            </a:pathLst>
          </a:custGeom>
          <a:solidFill>
            <a:srgbClr val="01A9E6">
              <a:alpha val="29998"/>
            </a:srgbClr>
          </a:solidFill>
        </p:spPr>
        <p:txBody>
          <a:bodyPr wrap="square" lIns="0" tIns="0" rIns="0" bIns="0" rtlCol="0"/>
          <a:lstStyle/>
          <a:p>
            <a:endParaRPr/>
          </a:p>
        </p:txBody>
      </p:sp>
      <p:sp>
        <p:nvSpPr>
          <p:cNvPr id="25" name="object 25"/>
          <p:cNvSpPr/>
          <p:nvPr/>
        </p:nvSpPr>
        <p:spPr>
          <a:xfrm>
            <a:off x="15181831" y="0"/>
            <a:ext cx="4922520" cy="2470785"/>
          </a:xfrm>
          <a:custGeom>
            <a:avLst/>
            <a:gdLst/>
            <a:ahLst/>
            <a:cxnLst/>
            <a:rect l="l" t="t" r="r" b="b"/>
            <a:pathLst>
              <a:path w="4922519" h="2470785">
                <a:moveTo>
                  <a:pt x="4922267" y="0"/>
                </a:moveTo>
                <a:lnTo>
                  <a:pt x="554286" y="0"/>
                </a:lnTo>
                <a:lnTo>
                  <a:pt x="546168" y="5784"/>
                </a:lnTo>
                <a:lnTo>
                  <a:pt x="510495" y="33039"/>
                </a:lnTo>
                <a:lnTo>
                  <a:pt x="475770" y="61446"/>
                </a:lnTo>
                <a:lnTo>
                  <a:pt x="442020" y="90978"/>
                </a:lnTo>
                <a:lnTo>
                  <a:pt x="409276" y="121608"/>
                </a:lnTo>
                <a:lnTo>
                  <a:pt x="377566" y="153307"/>
                </a:lnTo>
                <a:lnTo>
                  <a:pt x="346919" y="186047"/>
                </a:lnTo>
                <a:lnTo>
                  <a:pt x="317363" y="219800"/>
                </a:lnTo>
                <a:lnTo>
                  <a:pt x="288928" y="254539"/>
                </a:lnTo>
                <a:lnTo>
                  <a:pt x="261643" y="290236"/>
                </a:lnTo>
                <a:lnTo>
                  <a:pt x="235536" y="326862"/>
                </a:lnTo>
                <a:lnTo>
                  <a:pt x="210636" y="364389"/>
                </a:lnTo>
                <a:lnTo>
                  <a:pt x="186972" y="402790"/>
                </a:lnTo>
                <a:lnTo>
                  <a:pt x="164574" y="442037"/>
                </a:lnTo>
                <a:lnTo>
                  <a:pt x="143469" y="482102"/>
                </a:lnTo>
                <a:lnTo>
                  <a:pt x="123687" y="522957"/>
                </a:lnTo>
                <a:lnTo>
                  <a:pt x="105257" y="564574"/>
                </a:lnTo>
                <a:lnTo>
                  <a:pt x="88208" y="606924"/>
                </a:lnTo>
                <a:lnTo>
                  <a:pt x="72568" y="649981"/>
                </a:lnTo>
                <a:lnTo>
                  <a:pt x="58366" y="693716"/>
                </a:lnTo>
                <a:lnTo>
                  <a:pt x="45631" y="738101"/>
                </a:lnTo>
                <a:lnTo>
                  <a:pt x="34393" y="783109"/>
                </a:lnTo>
                <a:lnTo>
                  <a:pt x="24680" y="828711"/>
                </a:lnTo>
                <a:lnTo>
                  <a:pt x="16520" y="874879"/>
                </a:lnTo>
                <a:lnTo>
                  <a:pt x="9944" y="921586"/>
                </a:lnTo>
                <a:lnTo>
                  <a:pt x="4979" y="968803"/>
                </a:lnTo>
                <a:lnTo>
                  <a:pt x="1654" y="1016503"/>
                </a:lnTo>
                <a:lnTo>
                  <a:pt x="0" y="1064658"/>
                </a:lnTo>
                <a:lnTo>
                  <a:pt x="39" y="1112851"/>
                </a:lnTo>
                <a:lnTo>
                  <a:pt x="1762" y="1160636"/>
                </a:lnTo>
                <a:lnTo>
                  <a:pt x="5141" y="1207993"/>
                </a:lnTo>
                <a:lnTo>
                  <a:pt x="10147" y="1254895"/>
                </a:lnTo>
                <a:lnTo>
                  <a:pt x="16754" y="1301310"/>
                </a:lnTo>
                <a:lnTo>
                  <a:pt x="24933" y="1347212"/>
                </a:lnTo>
                <a:lnTo>
                  <a:pt x="34655" y="1392571"/>
                </a:lnTo>
                <a:lnTo>
                  <a:pt x="45894" y="1437359"/>
                </a:lnTo>
                <a:lnTo>
                  <a:pt x="58622" y="1481545"/>
                </a:lnTo>
                <a:lnTo>
                  <a:pt x="72809" y="1525102"/>
                </a:lnTo>
                <a:lnTo>
                  <a:pt x="88429" y="1568001"/>
                </a:lnTo>
                <a:lnTo>
                  <a:pt x="105453" y="1610212"/>
                </a:lnTo>
                <a:lnTo>
                  <a:pt x="123854" y="1651707"/>
                </a:lnTo>
                <a:lnTo>
                  <a:pt x="143603" y="1692457"/>
                </a:lnTo>
                <a:lnTo>
                  <a:pt x="164673" y="1732433"/>
                </a:lnTo>
                <a:lnTo>
                  <a:pt x="187036" y="1771606"/>
                </a:lnTo>
                <a:lnTo>
                  <a:pt x="210663" y="1809947"/>
                </a:lnTo>
                <a:lnTo>
                  <a:pt x="235528" y="1847428"/>
                </a:lnTo>
                <a:lnTo>
                  <a:pt x="261601" y="1884019"/>
                </a:lnTo>
                <a:lnTo>
                  <a:pt x="288855" y="1919691"/>
                </a:lnTo>
                <a:lnTo>
                  <a:pt x="317262" y="1954417"/>
                </a:lnTo>
                <a:lnTo>
                  <a:pt x="346794" y="1988166"/>
                </a:lnTo>
                <a:lnTo>
                  <a:pt x="377424" y="2020910"/>
                </a:lnTo>
                <a:lnTo>
                  <a:pt x="409123" y="2052620"/>
                </a:lnTo>
                <a:lnTo>
                  <a:pt x="441862" y="2083268"/>
                </a:lnTo>
                <a:lnTo>
                  <a:pt x="475616" y="2112823"/>
                </a:lnTo>
                <a:lnTo>
                  <a:pt x="510355" y="2141258"/>
                </a:lnTo>
                <a:lnTo>
                  <a:pt x="546051" y="2168544"/>
                </a:lnTo>
                <a:lnTo>
                  <a:pt x="582677" y="2194651"/>
                </a:lnTo>
                <a:lnTo>
                  <a:pt x="620204" y="2219550"/>
                </a:lnTo>
                <a:lnTo>
                  <a:pt x="658605" y="2243214"/>
                </a:lnTo>
                <a:lnTo>
                  <a:pt x="697852" y="2265613"/>
                </a:lnTo>
                <a:lnTo>
                  <a:pt x="737917" y="2286717"/>
                </a:lnTo>
                <a:lnTo>
                  <a:pt x="778772" y="2306499"/>
                </a:lnTo>
                <a:lnTo>
                  <a:pt x="820388" y="2324929"/>
                </a:lnTo>
                <a:lnTo>
                  <a:pt x="862739" y="2341979"/>
                </a:lnTo>
                <a:lnTo>
                  <a:pt x="905796" y="2357619"/>
                </a:lnTo>
                <a:lnTo>
                  <a:pt x="949531" y="2371821"/>
                </a:lnTo>
                <a:lnTo>
                  <a:pt x="993916" y="2384555"/>
                </a:lnTo>
                <a:lnTo>
                  <a:pt x="1038923" y="2395793"/>
                </a:lnTo>
                <a:lnTo>
                  <a:pt x="1084525" y="2405507"/>
                </a:lnTo>
                <a:lnTo>
                  <a:pt x="1130693" y="2413666"/>
                </a:lnTo>
                <a:lnTo>
                  <a:pt x="1177400" y="2420243"/>
                </a:lnTo>
                <a:lnTo>
                  <a:pt x="1224618" y="2425208"/>
                </a:lnTo>
                <a:lnTo>
                  <a:pt x="1272318" y="2428532"/>
                </a:lnTo>
                <a:lnTo>
                  <a:pt x="1320472" y="2430187"/>
                </a:lnTo>
                <a:lnTo>
                  <a:pt x="3621418" y="2468783"/>
                </a:lnTo>
                <a:lnTo>
                  <a:pt x="3646705" y="2469956"/>
                </a:lnTo>
                <a:lnTo>
                  <a:pt x="3655176" y="2470186"/>
                </a:lnTo>
                <a:lnTo>
                  <a:pt x="3707602" y="2470061"/>
                </a:lnTo>
                <a:lnTo>
                  <a:pt x="3759547" y="2467929"/>
                </a:lnTo>
                <a:lnTo>
                  <a:pt x="3810978" y="2463842"/>
                </a:lnTo>
                <a:lnTo>
                  <a:pt x="3861861" y="2457851"/>
                </a:lnTo>
                <a:lnTo>
                  <a:pt x="3909033" y="2450739"/>
                </a:lnTo>
                <a:lnTo>
                  <a:pt x="3955664" y="2442003"/>
                </a:lnTo>
                <a:lnTo>
                  <a:pt x="4001724" y="2431673"/>
                </a:lnTo>
                <a:lnTo>
                  <a:pt x="4047182" y="2419776"/>
                </a:lnTo>
                <a:lnTo>
                  <a:pt x="4092007" y="2406344"/>
                </a:lnTo>
                <a:lnTo>
                  <a:pt x="4136170" y="2391405"/>
                </a:lnTo>
                <a:lnTo>
                  <a:pt x="4179638" y="2374990"/>
                </a:lnTo>
                <a:lnTo>
                  <a:pt x="4222383" y="2357127"/>
                </a:lnTo>
                <a:lnTo>
                  <a:pt x="4264372" y="2337846"/>
                </a:lnTo>
                <a:lnTo>
                  <a:pt x="4305576" y="2317177"/>
                </a:lnTo>
                <a:lnTo>
                  <a:pt x="4345965" y="2295150"/>
                </a:lnTo>
                <a:lnTo>
                  <a:pt x="4385507" y="2271793"/>
                </a:lnTo>
                <a:lnTo>
                  <a:pt x="4424172" y="2247136"/>
                </a:lnTo>
                <a:lnTo>
                  <a:pt x="4461929" y="2221209"/>
                </a:lnTo>
                <a:lnTo>
                  <a:pt x="4498749" y="2194042"/>
                </a:lnTo>
                <a:lnTo>
                  <a:pt x="4534600" y="2165664"/>
                </a:lnTo>
                <a:lnTo>
                  <a:pt x="4569451" y="2136104"/>
                </a:lnTo>
                <a:lnTo>
                  <a:pt x="4603273" y="2105391"/>
                </a:lnTo>
                <a:lnTo>
                  <a:pt x="4636034" y="2073557"/>
                </a:lnTo>
                <a:lnTo>
                  <a:pt x="4667705" y="2040629"/>
                </a:lnTo>
                <a:lnTo>
                  <a:pt x="4698254" y="2006638"/>
                </a:lnTo>
                <a:lnTo>
                  <a:pt x="4727651" y="1971613"/>
                </a:lnTo>
                <a:lnTo>
                  <a:pt x="4755865" y="1935584"/>
                </a:lnTo>
                <a:lnTo>
                  <a:pt x="4782867" y="1898579"/>
                </a:lnTo>
                <a:lnTo>
                  <a:pt x="4808624" y="1860630"/>
                </a:lnTo>
                <a:lnTo>
                  <a:pt x="4833108" y="1821764"/>
                </a:lnTo>
                <a:lnTo>
                  <a:pt x="4856287" y="1782012"/>
                </a:lnTo>
                <a:lnTo>
                  <a:pt x="4878130" y="1741404"/>
                </a:lnTo>
                <a:lnTo>
                  <a:pt x="4898607" y="1699968"/>
                </a:lnTo>
                <a:lnTo>
                  <a:pt x="4917688" y="1657734"/>
                </a:lnTo>
                <a:lnTo>
                  <a:pt x="4922267" y="1646580"/>
                </a:lnTo>
                <a:lnTo>
                  <a:pt x="4922267" y="0"/>
                </a:lnTo>
                <a:close/>
              </a:path>
            </a:pathLst>
          </a:custGeom>
          <a:solidFill>
            <a:srgbClr val="971B67">
              <a:alpha val="29998"/>
            </a:srgbClr>
          </a:solidFill>
        </p:spPr>
        <p:txBody>
          <a:bodyPr wrap="square" lIns="0" tIns="0" rIns="0" bIns="0" rtlCol="0"/>
          <a:lstStyle/>
          <a:p>
            <a:endParaRPr/>
          </a:p>
        </p:txBody>
      </p:sp>
      <p:grpSp>
        <p:nvGrpSpPr>
          <p:cNvPr id="27" name="Gruppo 26">
            <a:extLst>
              <a:ext uri="{FF2B5EF4-FFF2-40B4-BE49-F238E27FC236}">
                <a16:creationId xmlns:a16="http://schemas.microsoft.com/office/drawing/2014/main" id="{E7AF3359-4F6A-430E-BF88-3ACE3ED6FF26}"/>
              </a:ext>
            </a:extLst>
          </p:cNvPr>
          <p:cNvGrpSpPr/>
          <p:nvPr/>
        </p:nvGrpSpPr>
        <p:grpSpPr>
          <a:xfrm>
            <a:off x="2223248" y="3715189"/>
            <a:ext cx="15063063" cy="1045633"/>
            <a:chOff x="2127662" y="3795513"/>
            <a:chExt cx="15063063" cy="1045633"/>
          </a:xfrm>
        </p:grpSpPr>
        <p:sp>
          <p:nvSpPr>
            <p:cNvPr id="62" name="Freccia a pentagono 61">
              <a:extLst>
                <a:ext uri="{FF2B5EF4-FFF2-40B4-BE49-F238E27FC236}">
                  <a16:creationId xmlns:a16="http://schemas.microsoft.com/office/drawing/2014/main" id="{9166E15A-86B9-4996-A526-E0E1991B0AF0}"/>
                </a:ext>
              </a:extLst>
            </p:cNvPr>
            <p:cNvSpPr/>
            <p:nvPr/>
          </p:nvSpPr>
          <p:spPr>
            <a:xfrm>
              <a:off x="10905314" y="3814124"/>
              <a:ext cx="6285411" cy="1004640"/>
            </a:xfrm>
            <a:prstGeom prst="homePlate">
              <a:avLst>
                <a:gd name="adj" fmla="val 17083"/>
              </a:avLst>
            </a:prstGeom>
            <a:solidFill>
              <a:srgbClr val="88DCD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b="1" dirty="0">
                  <a:solidFill>
                    <a:schemeClr val="tx1"/>
                  </a:solidFill>
                  <a:latin typeface="Lucida Sans" panose="020B0602030504020204" pitchFamily="34" charset="0"/>
                  <a:cs typeface="Arial" panose="020B0604020202020204" pitchFamily="34" charset="0"/>
                </a:rPr>
                <a:t>Monitoraggio </a:t>
              </a:r>
            </a:p>
            <a:p>
              <a:pPr algn="ctr"/>
              <a:r>
                <a:rPr lang="it-IT" sz="2800" b="1" dirty="0">
                  <a:solidFill>
                    <a:schemeClr val="tx1"/>
                  </a:solidFill>
                  <a:latin typeface="Lucida Sans" panose="020B0602030504020204" pitchFamily="34" charset="0"/>
                  <a:cs typeface="Arial" panose="020B0604020202020204" pitchFamily="34" charset="0"/>
                </a:rPr>
                <a:t>e rinnovo</a:t>
              </a:r>
            </a:p>
          </p:txBody>
        </p:sp>
        <p:sp>
          <p:nvSpPr>
            <p:cNvPr id="63" name="Rettangolo con angoli arrotondati 62">
              <a:extLst>
                <a:ext uri="{FF2B5EF4-FFF2-40B4-BE49-F238E27FC236}">
                  <a16:creationId xmlns:a16="http://schemas.microsoft.com/office/drawing/2014/main" id="{C6E5A82F-1F63-4D18-B238-EE8DC7C600F3}"/>
                </a:ext>
              </a:extLst>
            </p:cNvPr>
            <p:cNvSpPr/>
            <p:nvPr/>
          </p:nvSpPr>
          <p:spPr>
            <a:xfrm>
              <a:off x="6200685" y="3809437"/>
              <a:ext cx="5458143" cy="1027154"/>
            </a:xfrm>
            <a:prstGeom prst="roundRect">
              <a:avLst>
                <a:gd name="adj" fmla="val 26769"/>
              </a:avLst>
            </a:prstGeom>
            <a:solidFill>
              <a:srgbClr val="B3E5F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b="1" dirty="0">
                  <a:solidFill>
                    <a:schemeClr val="tx1"/>
                  </a:solidFill>
                  <a:latin typeface="Lucida Sans" panose="020B0602030504020204" pitchFamily="34" charset="0"/>
                  <a:cs typeface="Arial" panose="020B0604020202020204" pitchFamily="34" charset="0"/>
                </a:rPr>
                <a:t>Gestione </a:t>
              </a:r>
            </a:p>
            <a:p>
              <a:pPr algn="ctr"/>
              <a:r>
                <a:rPr lang="it-IT" sz="2800" b="1" dirty="0">
                  <a:solidFill>
                    <a:schemeClr val="tx1"/>
                  </a:solidFill>
                  <a:latin typeface="Lucida Sans" panose="020B0602030504020204" pitchFamily="34" charset="0"/>
                  <a:cs typeface="Arial" panose="020B0604020202020204" pitchFamily="34" charset="0"/>
                </a:rPr>
                <a:t>procedura</a:t>
              </a:r>
              <a:endParaRPr lang="it-IT" sz="3200" b="1" dirty="0">
                <a:solidFill>
                  <a:schemeClr val="tx1"/>
                </a:solidFill>
                <a:latin typeface="Lucida Sans" panose="020B0602030504020204" pitchFamily="34" charset="0"/>
                <a:cs typeface="Arial" panose="020B0604020202020204" pitchFamily="34" charset="0"/>
              </a:endParaRPr>
            </a:p>
          </p:txBody>
        </p:sp>
        <p:sp>
          <p:nvSpPr>
            <p:cNvPr id="64" name="Rettangolo con angoli arrotondati 63">
              <a:extLst>
                <a:ext uri="{FF2B5EF4-FFF2-40B4-BE49-F238E27FC236}">
                  <a16:creationId xmlns:a16="http://schemas.microsoft.com/office/drawing/2014/main" id="{56F25CE2-B0DC-45F3-8761-131BD6F6CE9E}"/>
                </a:ext>
              </a:extLst>
            </p:cNvPr>
            <p:cNvSpPr/>
            <p:nvPr/>
          </p:nvSpPr>
          <p:spPr>
            <a:xfrm>
              <a:off x="2127662" y="3795513"/>
              <a:ext cx="4726219" cy="1045633"/>
            </a:xfrm>
            <a:prstGeom prst="roundRect">
              <a:avLst>
                <a:gd name="adj" fmla="val 26768"/>
              </a:avLst>
            </a:prstGeom>
            <a:solidFill>
              <a:srgbClr val="E0BBD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b="1" dirty="0">
                  <a:solidFill>
                    <a:schemeClr val="tx1"/>
                  </a:solidFill>
                  <a:latin typeface="Lucida Sans" panose="020B0602030504020204" pitchFamily="34" charset="0"/>
                  <a:cs typeface="Arial" panose="020B0604020202020204" pitchFamily="34" charset="0"/>
                </a:rPr>
                <a:t>Strategia</a:t>
              </a:r>
            </a:p>
          </p:txBody>
        </p:sp>
      </p:grpSp>
      <p:sp>
        <p:nvSpPr>
          <p:cNvPr id="49" name="object 36">
            <a:extLst>
              <a:ext uri="{FF2B5EF4-FFF2-40B4-BE49-F238E27FC236}">
                <a16:creationId xmlns:a16="http://schemas.microsoft.com/office/drawing/2014/main" id="{584CB6FC-2383-49D3-A3EA-C4DE8B98B130}"/>
              </a:ext>
            </a:extLst>
          </p:cNvPr>
          <p:cNvSpPr/>
          <p:nvPr/>
        </p:nvSpPr>
        <p:spPr>
          <a:xfrm rot="10800000">
            <a:off x="4586357" y="4801455"/>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53" name="object 36">
            <a:extLst>
              <a:ext uri="{FF2B5EF4-FFF2-40B4-BE49-F238E27FC236}">
                <a16:creationId xmlns:a16="http://schemas.microsoft.com/office/drawing/2014/main" id="{C7852178-937C-4791-A0E7-38A180965936}"/>
              </a:ext>
            </a:extLst>
          </p:cNvPr>
          <p:cNvSpPr/>
          <p:nvPr/>
        </p:nvSpPr>
        <p:spPr>
          <a:xfrm rot="10800000">
            <a:off x="9323763" y="4801456"/>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54" name="object 36">
            <a:extLst>
              <a:ext uri="{FF2B5EF4-FFF2-40B4-BE49-F238E27FC236}">
                <a16:creationId xmlns:a16="http://schemas.microsoft.com/office/drawing/2014/main" id="{0A4E5660-9FFE-4227-ABE0-EC1B007F97ED}"/>
              </a:ext>
            </a:extLst>
          </p:cNvPr>
          <p:cNvSpPr/>
          <p:nvPr/>
        </p:nvSpPr>
        <p:spPr>
          <a:xfrm rot="10800000">
            <a:off x="14308205" y="4801456"/>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55" name="object 36">
            <a:extLst>
              <a:ext uri="{FF2B5EF4-FFF2-40B4-BE49-F238E27FC236}">
                <a16:creationId xmlns:a16="http://schemas.microsoft.com/office/drawing/2014/main" id="{131B241E-7C81-4708-8151-0063A018E784}"/>
              </a:ext>
            </a:extLst>
          </p:cNvPr>
          <p:cNvSpPr/>
          <p:nvPr/>
        </p:nvSpPr>
        <p:spPr>
          <a:xfrm>
            <a:off x="3346450" y="7175923"/>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56" name="object 33">
            <a:extLst>
              <a:ext uri="{FF2B5EF4-FFF2-40B4-BE49-F238E27FC236}">
                <a16:creationId xmlns:a16="http://schemas.microsoft.com/office/drawing/2014/main" id="{633F7206-8058-4F9C-9145-718D33A63517}"/>
              </a:ext>
            </a:extLst>
          </p:cNvPr>
          <p:cNvSpPr txBox="1"/>
          <p:nvPr/>
        </p:nvSpPr>
        <p:spPr>
          <a:xfrm>
            <a:off x="3532599" y="7076952"/>
            <a:ext cx="3555723" cy="1735732"/>
          </a:xfrm>
          <a:prstGeom prst="rect">
            <a:avLst/>
          </a:prstGeom>
        </p:spPr>
        <p:txBody>
          <a:bodyPr vert="horz" wrap="square" lIns="0" tIns="12065" rIns="0" bIns="0" rtlCol="0">
            <a:spAutoFit/>
          </a:bodyPr>
          <a:lstStyle/>
          <a:p>
            <a:r>
              <a:rPr lang="it-IT" sz="2800" spc="21" dirty="0">
                <a:latin typeface="Abadi Extra Light" panose="020B0204020104020204" pitchFamily="34" charset="0"/>
                <a:cs typeface="Arial"/>
              </a:rPr>
              <a:t>Fabbisogno</a:t>
            </a:r>
          </a:p>
          <a:p>
            <a:r>
              <a:rPr lang="it-IT" sz="2800" spc="21" dirty="0">
                <a:latin typeface="Abadi Extra Light" panose="020B0204020104020204" pitchFamily="34" charset="0"/>
                <a:cs typeface="Arial"/>
              </a:rPr>
              <a:t>Scelta Procedura</a:t>
            </a:r>
          </a:p>
          <a:p>
            <a:r>
              <a:rPr lang="it-IT" sz="2800" spc="21" dirty="0">
                <a:latin typeface="Abadi Extra Light" panose="020B0204020104020204" pitchFamily="34" charset="0"/>
                <a:cs typeface="Arial"/>
              </a:rPr>
              <a:t>Base d’Asta </a:t>
            </a:r>
          </a:p>
          <a:p>
            <a:r>
              <a:rPr lang="it-IT" sz="2800" spc="21" dirty="0">
                <a:latin typeface="Abadi Extra Light" panose="020B0204020104020204" pitchFamily="34" charset="0"/>
                <a:cs typeface="Arial"/>
              </a:rPr>
              <a:t>Lotti</a:t>
            </a:r>
            <a:endParaRPr lang="it-IT" sz="2800" dirty="0">
              <a:latin typeface="Abadi Extra Light" panose="020B0204020104020204" pitchFamily="34" charset="0"/>
            </a:endParaRPr>
          </a:p>
        </p:txBody>
      </p:sp>
      <p:sp>
        <p:nvSpPr>
          <p:cNvPr id="61" name="object 32">
            <a:extLst>
              <a:ext uri="{FF2B5EF4-FFF2-40B4-BE49-F238E27FC236}">
                <a16:creationId xmlns:a16="http://schemas.microsoft.com/office/drawing/2014/main" id="{62345892-379B-427E-9F3B-F97429F1718C}"/>
              </a:ext>
            </a:extLst>
          </p:cNvPr>
          <p:cNvSpPr/>
          <p:nvPr/>
        </p:nvSpPr>
        <p:spPr>
          <a:xfrm>
            <a:off x="3050159" y="5460814"/>
            <a:ext cx="3246112" cy="1340485"/>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a:p>
        </p:txBody>
      </p:sp>
      <p:sp>
        <p:nvSpPr>
          <p:cNvPr id="65" name="object 32">
            <a:extLst>
              <a:ext uri="{FF2B5EF4-FFF2-40B4-BE49-F238E27FC236}">
                <a16:creationId xmlns:a16="http://schemas.microsoft.com/office/drawing/2014/main" id="{8EC50417-4F3B-4A31-906F-C9B04F3DB2ED}"/>
              </a:ext>
            </a:extLst>
          </p:cNvPr>
          <p:cNvSpPr/>
          <p:nvPr/>
        </p:nvSpPr>
        <p:spPr>
          <a:xfrm>
            <a:off x="7620011" y="5451016"/>
            <a:ext cx="3246112" cy="1340485"/>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B3E5F8"/>
          </a:solidFill>
        </p:spPr>
        <p:txBody>
          <a:bodyPr wrap="square" lIns="0" tIns="0" rIns="0" bIns="0" rtlCol="0"/>
          <a:lstStyle/>
          <a:p>
            <a:endParaRPr/>
          </a:p>
        </p:txBody>
      </p:sp>
      <p:sp>
        <p:nvSpPr>
          <p:cNvPr id="66" name="object 32">
            <a:extLst>
              <a:ext uri="{FF2B5EF4-FFF2-40B4-BE49-F238E27FC236}">
                <a16:creationId xmlns:a16="http://schemas.microsoft.com/office/drawing/2014/main" id="{21D5A1C2-D873-471E-98D2-D7E2125F0CCF}"/>
              </a:ext>
            </a:extLst>
          </p:cNvPr>
          <p:cNvSpPr/>
          <p:nvPr/>
        </p:nvSpPr>
        <p:spPr>
          <a:xfrm>
            <a:off x="12685149" y="5461852"/>
            <a:ext cx="3246112" cy="1340485"/>
          </a:xfrm>
          <a:custGeom>
            <a:avLst/>
            <a:gdLst/>
            <a:ahLst/>
            <a:cxnLst/>
            <a:rect l="l" t="t" r="r" b="b"/>
            <a:pathLst>
              <a:path w="3246119" h="1340484">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88DCD3"/>
          </a:solidFill>
        </p:spPr>
        <p:txBody>
          <a:bodyPr wrap="square" lIns="0" tIns="0" rIns="0" bIns="0" rtlCol="0"/>
          <a:lstStyle/>
          <a:p>
            <a:endParaRPr/>
          </a:p>
        </p:txBody>
      </p:sp>
      <p:sp>
        <p:nvSpPr>
          <p:cNvPr id="67" name="object 36">
            <a:extLst>
              <a:ext uri="{FF2B5EF4-FFF2-40B4-BE49-F238E27FC236}">
                <a16:creationId xmlns:a16="http://schemas.microsoft.com/office/drawing/2014/main" id="{261BD77E-F329-4484-8DD7-535A82EF193E}"/>
              </a:ext>
            </a:extLst>
          </p:cNvPr>
          <p:cNvSpPr/>
          <p:nvPr/>
        </p:nvSpPr>
        <p:spPr>
          <a:xfrm>
            <a:off x="8147050" y="7135853"/>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69" name="object 33">
            <a:extLst>
              <a:ext uri="{FF2B5EF4-FFF2-40B4-BE49-F238E27FC236}">
                <a16:creationId xmlns:a16="http://schemas.microsoft.com/office/drawing/2014/main" id="{2479D962-0093-4558-829D-23EC9F9551CF}"/>
              </a:ext>
            </a:extLst>
          </p:cNvPr>
          <p:cNvSpPr txBox="1"/>
          <p:nvPr/>
        </p:nvSpPr>
        <p:spPr>
          <a:xfrm>
            <a:off x="8274188" y="7017786"/>
            <a:ext cx="3555723" cy="1735732"/>
          </a:xfrm>
          <a:prstGeom prst="rect">
            <a:avLst/>
          </a:prstGeom>
        </p:spPr>
        <p:txBody>
          <a:bodyPr vert="horz" wrap="square" lIns="0" tIns="12065" rIns="0" bIns="0" rtlCol="0">
            <a:spAutoFit/>
          </a:bodyPr>
          <a:lstStyle/>
          <a:p>
            <a:r>
              <a:rPr lang="it-IT" sz="2800" spc="21" dirty="0">
                <a:latin typeface="Abadi Extra Light" panose="020B0204020104020204" pitchFamily="34" charset="0"/>
                <a:cs typeface="Arial"/>
              </a:rPr>
              <a:t>Budget locali</a:t>
            </a:r>
          </a:p>
          <a:p>
            <a:r>
              <a:rPr lang="it-IT" sz="2800" spc="21" dirty="0">
                <a:latin typeface="Abadi Extra Light" panose="020B0204020104020204" pitchFamily="34" charset="0"/>
                <a:cs typeface="Arial"/>
              </a:rPr>
              <a:t>Procedure interne Provveditori</a:t>
            </a:r>
          </a:p>
          <a:p>
            <a:r>
              <a:rPr lang="it-IT" sz="2800" spc="21" dirty="0">
                <a:latin typeface="Abadi Extra Light" panose="020B0204020104020204" pitchFamily="34" charset="0"/>
                <a:cs typeface="Arial"/>
              </a:rPr>
              <a:t>Post Convenzione</a:t>
            </a:r>
            <a:endParaRPr lang="it-IT" sz="2800" dirty="0">
              <a:latin typeface="Abadi Extra Light" panose="020B0204020104020204" pitchFamily="34" charset="0"/>
            </a:endParaRPr>
          </a:p>
        </p:txBody>
      </p:sp>
      <p:sp>
        <p:nvSpPr>
          <p:cNvPr id="74" name="object 36">
            <a:extLst>
              <a:ext uri="{FF2B5EF4-FFF2-40B4-BE49-F238E27FC236}">
                <a16:creationId xmlns:a16="http://schemas.microsoft.com/office/drawing/2014/main" id="{9843AB8E-6AF8-4024-AC76-095208DC8B62}"/>
              </a:ext>
            </a:extLst>
          </p:cNvPr>
          <p:cNvSpPr/>
          <p:nvPr/>
        </p:nvSpPr>
        <p:spPr>
          <a:xfrm>
            <a:off x="12947650" y="7135853"/>
            <a:ext cx="0" cy="513080"/>
          </a:xfrm>
          <a:custGeom>
            <a:avLst/>
            <a:gdLst/>
            <a:ahLst/>
            <a:cxnLst/>
            <a:rect l="l" t="t" r="r" b="b"/>
            <a:pathLst>
              <a:path h="513079">
                <a:moveTo>
                  <a:pt x="0" y="0"/>
                </a:moveTo>
                <a:lnTo>
                  <a:pt x="0" y="513073"/>
                </a:lnTo>
              </a:path>
            </a:pathLst>
          </a:custGeom>
          <a:ln w="31412">
            <a:solidFill>
              <a:srgbClr val="000000"/>
            </a:solidFill>
          </a:ln>
        </p:spPr>
        <p:txBody>
          <a:bodyPr wrap="square" lIns="0" tIns="0" rIns="0" bIns="0" rtlCol="0"/>
          <a:lstStyle/>
          <a:p>
            <a:endParaRPr/>
          </a:p>
        </p:txBody>
      </p:sp>
      <p:sp>
        <p:nvSpPr>
          <p:cNvPr id="75" name="object 33">
            <a:extLst>
              <a:ext uri="{FF2B5EF4-FFF2-40B4-BE49-F238E27FC236}">
                <a16:creationId xmlns:a16="http://schemas.microsoft.com/office/drawing/2014/main" id="{4F022BD2-A4ED-42AD-A1E1-698E05F2691C}"/>
              </a:ext>
            </a:extLst>
          </p:cNvPr>
          <p:cNvSpPr txBox="1"/>
          <p:nvPr/>
        </p:nvSpPr>
        <p:spPr>
          <a:xfrm>
            <a:off x="13095936" y="7031074"/>
            <a:ext cx="3555723" cy="1304844"/>
          </a:xfrm>
          <a:prstGeom prst="rect">
            <a:avLst/>
          </a:prstGeom>
        </p:spPr>
        <p:txBody>
          <a:bodyPr vert="horz" wrap="square" lIns="0" tIns="12065" rIns="0" bIns="0" rtlCol="0">
            <a:spAutoFit/>
          </a:bodyPr>
          <a:lstStyle/>
          <a:p>
            <a:r>
              <a:rPr lang="it-IT" sz="2800" spc="21" dirty="0">
                <a:latin typeface="Abadi Extra Light" panose="020B0204020104020204" pitchFamily="34" charset="0"/>
                <a:cs typeface="Arial"/>
              </a:rPr>
              <a:t>Stato di erosione</a:t>
            </a:r>
          </a:p>
          <a:p>
            <a:r>
              <a:rPr lang="it-IT" sz="2800" spc="21" dirty="0">
                <a:latin typeface="Abadi Extra Light" panose="020B0204020104020204" pitchFamily="34" charset="0"/>
                <a:cs typeface="Arial"/>
              </a:rPr>
              <a:t>Storni</a:t>
            </a:r>
          </a:p>
          <a:p>
            <a:r>
              <a:rPr lang="it-IT" sz="2800" spc="21" dirty="0">
                <a:latin typeface="Abadi Extra Light" panose="020B0204020104020204" pitchFamily="34" charset="0"/>
                <a:cs typeface="Arial"/>
              </a:rPr>
              <a:t>Monitoring</a:t>
            </a:r>
            <a:endParaRPr lang="it-IT" sz="2800" dirty="0">
              <a:latin typeface="Abadi Extra Light" panose="020B0204020104020204" pitchFamily="34" charset="0"/>
            </a:endParaRPr>
          </a:p>
        </p:txBody>
      </p:sp>
      <p:sp>
        <p:nvSpPr>
          <p:cNvPr id="76" name="object 33">
            <a:extLst>
              <a:ext uri="{FF2B5EF4-FFF2-40B4-BE49-F238E27FC236}">
                <a16:creationId xmlns:a16="http://schemas.microsoft.com/office/drawing/2014/main" id="{3FD0CE56-1ED5-41C6-A145-2DFB3FF781A3}"/>
              </a:ext>
            </a:extLst>
          </p:cNvPr>
          <p:cNvSpPr txBox="1"/>
          <p:nvPr/>
        </p:nvSpPr>
        <p:spPr>
          <a:xfrm>
            <a:off x="3643902" y="5912720"/>
            <a:ext cx="3032760" cy="443070"/>
          </a:xfrm>
          <a:prstGeom prst="rect">
            <a:avLst/>
          </a:prstGeom>
        </p:spPr>
        <p:txBody>
          <a:bodyPr vert="horz" wrap="square" lIns="0" tIns="12065" rIns="0" bIns="0" rtlCol="0">
            <a:spAutoFit/>
          </a:bodyPr>
          <a:lstStyle/>
          <a:p>
            <a:pPr marL="556895" marR="504190" indent="-356235">
              <a:lnSpc>
                <a:spcPct val="100000"/>
              </a:lnSpc>
              <a:spcBef>
                <a:spcPts val="95"/>
              </a:spcBef>
            </a:pPr>
            <a:r>
              <a:rPr lang="it-IT" sz="2800" spc="-25" dirty="0">
                <a:latin typeface="Lucida Sans"/>
                <a:cs typeface="Lucida Sans"/>
              </a:rPr>
              <a:t>Tavolo 1</a:t>
            </a:r>
            <a:endParaRPr lang="it-IT" sz="2000" dirty="0">
              <a:latin typeface="Lucida Sans"/>
              <a:cs typeface="Lucida Sans"/>
            </a:endParaRPr>
          </a:p>
        </p:txBody>
      </p:sp>
      <p:sp>
        <p:nvSpPr>
          <p:cNvPr id="77" name="object 33">
            <a:extLst>
              <a:ext uri="{FF2B5EF4-FFF2-40B4-BE49-F238E27FC236}">
                <a16:creationId xmlns:a16="http://schemas.microsoft.com/office/drawing/2014/main" id="{19A30F61-F9EA-49BE-A318-4D63FAC1BEB3}"/>
              </a:ext>
            </a:extLst>
          </p:cNvPr>
          <p:cNvSpPr txBox="1"/>
          <p:nvPr/>
        </p:nvSpPr>
        <p:spPr>
          <a:xfrm>
            <a:off x="8285469" y="5894417"/>
            <a:ext cx="3032760" cy="443070"/>
          </a:xfrm>
          <a:prstGeom prst="rect">
            <a:avLst/>
          </a:prstGeom>
        </p:spPr>
        <p:txBody>
          <a:bodyPr vert="horz" wrap="square" lIns="0" tIns="12065" rIns="0" bIns="0" rtlCol="0">
            <a:spAutoFit/>
          </a:bodyPr>
          <a:lstStyle/>
          <a:p>
            <a:pPr marL="556895" marR="504190" indent="-356235">
              <a:lnSpc>
                <a:spcPct val="100000"/>
              </a:lnSpc>
              <a:spcBef>
                <a:spcPts val="95"/>
              </a:spcBef>
            </a:pPr>
            <a:r>
              <a:rPr lang="it-IT" sz="2800" spc="-25" dirty="0">
                <a:latin typeface="Lucida Sans"/>
                <a:cs typeface="Lucida Sans"/>
              </a:rPr>
              <a:t>Tavolo 2</a:t>
            </a:r>
            <a:endParaRPr lang="it-IT" sz="2000" dirty="0">
              <a:latin typeface="Lucida Sans"/>
              <a:cs typeface="Lucida Sans"/>
            </a:endParaRPr>
          </a:p>
        </p:txBody>
      </p:sp>
      <p:sp>
        <p:nvSpPr>
          <p:cNvPr id="78" name="object 33">
            <a:extLst>
              <a:ext uri="{FF2B5EF4-FFF2-40B4-BE49-F238E27FC236}">
                <a16:creationId xmlns:a16="http://schemas.microsoft.com/office/drawing/2014/main" id="{957D9E64-C996-4D85-9FB2-48E12E9A6C93}"/>
              </a:ext>
            </a:extLst>
          </p:cNvPr>
          <p:cNvSpPr txBox="1"/>
          <p:nvPr/>
        </p:nvSpPr>
        <p:spPr>
          <a:xfrm>
            <a:off x="13357418" y="5899270"/>
            <a:ext cx="3032760" cy="443070"/>
          </a:xfrm>
          <a:prstGeom prst="rect">
            <a:avLst/>
          </a:prstGeom>
        </p:spPr>
        <p:txBody>
          <a:bodyPr vert="horz" wrap="square" lIns="0" tIns="12065" rIns="0" bIns="0" rtlCol="0">
            <a:spAutoFit/>
          </a:bodyPr>
          <a:lstStyle/>
          <a:p>
            <a:pPr marL="556895" marR="504190" indent="-356235">
              <a:lnSpc>
                <a:spcPct val="100000"/>
              </a:lnSpc>
              <a:spcBef>
                <a:spcPts val="95"/>
              </a:spcBef>
            </a:pPr>
            <a:r>
              <a:rPr lang="it-IT" sz="2800" spc="-25" dirty="0">
                <a:latin typeface="Lucida Sans"/>
                <a:cs typeface="Lucida Sans"/>
              </a:rPr>
              <a:t>Tavolo 3</a:t>
            </a:r>
            <a:endParaRPr lang="it-IT" sz="2000" dirty="0">
              <a:latin typeface="Lucida Sans"/>
              <a:cs typeface="Lucida Sans"/>
            </a:endParaRPr>
          </a:p>
        </p:txBody>
      </p:sp>
      <p:sp>
        <p:nvSpPr>
          <p:cNvPr id="79" name="object 36">
            <a:extLst>
              <a:ext uri="{FF2B5EF4-FFF2-40B4-BE49-F238E27FC236}">
                <a16:creationId xmlns:a16="http://schemas.microsoft.com/office/drawing/2014/main" id="{9D7F3FC5-5FC7-4E8B-BD80-11E2B334CEBF}"/>
              </a:ext>
            </a:extLst>
          </p:cNvPr>
          <p:cNvSpPr/>
          <p:nvPr/>
        </p:nvSpPr>
        <p:spPr>
          <a:xfrm rot="16200000">
            <a:off x="6770788" y="5781570"/>
            <a:ext cx="94145" cy="793117"/>
          </a:xfrm>
          <a:custGeom>
            <a:avLst/>
            <a:gdLst/>
            <a:ahLst/>
            <a:cxnLst/>
            <a:rect l="l" t="t" r="r" b="b"/>
            <a:pathLst>
              <a:path h="513079">
                <a:moveTo>
                  <a:pt x="0" y="0"/>
                </a:moveTo>
                <a:lnTo>
                  <a:pt x="0" y="513073"/>
                </a:lnTo>
              </a:path>
            </a:pathLst>
          </a:custGeom>
          <a:ln w="28575">
            <a:solidFill>
              <a:srgbClr val="000000"/>
            </a:solidFill>
            <a:prstDash val="dash"/>
          </a:ln>
        </p:spPr>
        <p:txBody>
          <a:bodyPr wrap="square" lIns="0" tIns="0" rIns="0" bIns="0" rtlCol="0"/>
          <a:lstStyle/>
          <a:p>
            <a:endParaRPr/>
          </a:p>
        </p:txBody>
      </p:sp>
      <p:sp>
        <p:nvSpPr>
          <p:cNvPr id="80" name="object 36">
            <a:extLst>
              <a:ext uri="{FF2B5EF4-FFF2-40B4-BE49-F238E27FC236}">
                <a16:creationId xmlns:a16="http://schemas.microsoft.com/office/drawing/2014/main" id="{747091CF-A252-4CB6-8C88-6CB6CC40AD82}"/>
              </a:ext>
            </a:extLst>
          </p:cNvPr>
          <p:cNvSpPr/>
          <p:nvPr/>
        </p:nvSpPr>
        <p:spPr>
          <a:xfrm rot="16200000">
            <a:off x="11789412" y="5788531"/>
            <a:ext cx="94145" cy="793117"/>
          </a:xfrm>
          <a:custGeom>
            <a:avLst/>
            <a:gdLst/>
            <a:ahLst/>
            <a:cxnLst/>
            <a:rect l="l" t="t" r="r" b="b"/>
            <a:pathLst>
              <a:path h="513079">
                <a:moveTo>
                  <a:pt x="0" y="0"/>
                </a:moveTo>
                <a:lnTo>
                  <a:pt x="0" y="513073"/>
                </a:lnTo>
              </a:path>
            </a:pathLst>
          </a:custGeom>
          <a:ln w="28575">
            <a:solidFill>
              <a:srgbClr val="000000"/>
            </a:solidFill>
            <a:prstDash val="dash"/>
          </a:ln>
        </p:spPr>
        <p:txBody>
          <a:bodyPr wrap="square" lIns="0" tIns="0" rIns="0" bIns="0" rtlCol="0"/>
          <a:lstStyle/>
          <a:p>
            <a:endParaRPr/>
          </a:p>
        </p:txBody>
      </p:sp>
      <p:sp>
        <p:nvSpPr>
          <p:cNvPr id="45" name="object 36">
            <a:extLst>
              <a:ext uri="{FF2B5EF4-FFF2-40B4-BE49-F238E27FC236}">
                <a16:creationId xmlns:a16="http://schemas.microsoft.com/office/drawing/2014/main" id="{B76BD9DE-4B02-401D-848C-B959475583A9}"/>
              </a:ext>
            </a:extLst>
          </p:cNvPr>
          <p:cNvSpPr/>
          <p:nvPr/>
        </p:nvSpPr>
        <p:spPr>
          <a:xfrm rot="16200000">
            <a:off x="11266182" y="3490538"/>
            <a:ext cx="128160" cy="12039601"/>
          </a:xfrm>
          <a:custGeom>
            <a:avLst/>
            <a:gdLst/>
            <a:ahLst/>
            <a:cxnLst/>
            <a:rect l="l" t="t" r="r" b="b"/>
            <a:pathLst>
              <a:path h="513079">
                <a:moveTo>
                  <a:pt x="0" y="0"/>
                </a:moveTo>
                <a:lnTo>
                  <a:pt x="0" y="513073"/>
                </a:lnTo>
              </a:path>
            </a:pathLst>
          </a:custGeom>
          <a:ln w="28575">
            <a:solidFill>
              <a:srgbClr val="000000"/>
            </a:solidFill>
            <a:prstDash val="dash"/>
          </a:ln>
        </p:spPr>
        <p:txBody>
          <a:bodyPr wrap="square" lIns="0" tIns="0" rIns="0" bIns="0" rtlCol="0"/>
          <a:lstStyle/>
          <a:p>
            <a:endParaRPr/>
          </a:p>
        </p:txBody>
      </p:sp>
      <p:sp>
        <p:nvSpPr>
          <p:cNvPr id="48" name="object 25">
            <a:extLst>
              <a:ext uri="{FF2B5EF4-FFF2-40B4-BE49-F238E27FC236}">
                <a16:creationId xmlns:a16="http://schemas.microsoft.com/office/drawing/2014/main" id="{40B2B910-4D16-44F9-B5CC-FF7046B3331A}"/>
              </a:ext>
            </a:extLst>
          </p:cNvPr>
          <p:cNvSpPr/>
          <p:nvPr/>
        </p:nvSpPr>
        <p:spPr>
          <a:xfrm rot="10800000">
            <a:off x="107749" y="8838882"/>
            <a:ext cx="4922520" cy="2470785"/>
          </a:xfrm>
          <a:custGeom>
            <a:avLst/>
            <a:gdLst/>
            <a:ahLst/>
            <a:cxnLst/>
            <a:rect l="l" t="t" r="r" b="b"/>
            <a:pathLst>
              <a:path w="4922519" h="2470785">
                <a:moveTo>
                  <a:pt x="4922267" y="0"/>
                </a:moveTo>
                <a:lnTo>
                  <a:pt x="554286" y="0"/>
                </a:lnTo>
                <a:lnTo>
                  <a:pt x="546168" y="5784"/>
                </a:lnTo>
                <a:lnTo>
                  <a:pt x="510495" y="33039"/>
                </a:lnTo>
                <a:lnTo>
                  <a:pt x="475770" y="61446"/>
                </a:lnTo>
                <a:lnTo>
                  <a:pt x="442020" y="90978"/>
                </a:lnTo>
                <a:lnTo>
                  <a:pt x="409276" y="121608"/>
                </a:lnTo>
                <a:lnTo>
                  <a:pt x="377566" y="153307"/>
                </a:lnTo>
                <a:lnTo>
                  <a:pt x="346919" y="186047"/>
                </a:lnTo>
                <a:lnTo>
                  <a:pt x="317363" y="219800"/>
                </a:lnTo>
                <a:lnTo>
                  <a:pt x="288928" y="254539"/>
                </a:lnTo>
                <a:lnTo>
                  <a:pt x="261643" y="290236"/>
                </a:lnTo>
                <a:lnTo>
                  <a:pt x="235536" y="326862"/>
                </a:lnTo>
                <a:lnTo>
                  <a:pt x="210636" y="364389"/>
                </a:lnTo>
                <a:lnTo>
                  <a:pt x="186972" y="402790"/>
                </a:lnTo>
                <a:lnTo>
                  <a:pt x="164574" y="442037"/>
                </a:lnTo>
                <a:lnTo>
                  <a:pt x="143469" y="482102"/>
                </a:lnTo>
                <a:lnTo>
                  <a:pt x="123687" y="522957"/>
                </a:lnTo>
                <a:lnTo>
                  <a:pt x="105257" y="564574"/>
                </a:lnTo>
                <a:lnTo>
                  <a:pt x="88208" y="606924"/>
                </a:lnTo>
                <a:lnTo>
                  <a:pt x="72568" y="649981"/>
                </a:lnTo>
                <a:lnTo>
                  <a:pt x="58366" y="693716"/>
                </a:lnTo>
                <a:lnTo>
                  <a:pt x="45631" y="738101"/>
                </a:lnTo>
                <a:lnTo>
                  <a:pt x="34393" y="783109"/>
                </a:lnTo>
                <a:lnTo>
                  <a:pt x="24680" y="828711"/>
                </a:lnTo>
                <a:lnTo>
                  <a:pt x="16520" y="874879"/>
                </a:lnTo>
                <a:lnTo>
                  <a:pt x="9944" y="921586"/>
                </a:lnTo>
                <a:lnTo>
                  <a:pt x="4979" y="968803"/>
                </a:lnTo>
                <a:lnTo>
                  <a:pt x="1654" y="1016503"/>
                </a:lnTo>
                <a:lnTo>
                  <a:pt x="0" y="1064658"/>
                </a:lnTo>
                <a:lnTo>
                  <a:pt x="39" y="1112851"/>
                </a:lnTo>
                <a:lnTo>
                  <a:pt x="1762" y="1160636"/>
                </a:lnTo>
                <a:lnTo>
                  <a:pt x="5141" y="1207993"/>
                </a:lnTo>
                <a:lnTo>
                  <a:pt x="10147" y="1254895"/>
                </a:lnTo>
                <a:lnTo>
                  <a:pt x="16754" y="1301310"/>
                </a:lnTo>
                <a:lnTo>
                  <a:pt x="24933" y="1347212"/>
                </a:lnTo>
                <a:lnTo>
                  <a:pt x="34655" y="1392571"/>
                </a:lnTo>
                <a:lnTo>
                  <a:pt x="45894" y="1437359"/>
                </a:lnTo>
                <a:lnTo>
                  <a:pt x="58622" y="1481545"/>
                </a:lnTo>
                <a:lnTo>
                  <a:pt x="72809" y="1525102"/>
                </a:lnTo>
                <a:lnTo>
                  <a:pt x="88429" y="1568001"/>
                </a:lnTo>
                <a:lnTo>
                  <a:pt x="105453" y="1610212"/>
                </a:lnTo>
                <a:lnTo>
                  <a:pt x="123854" y="1651707"/>
                </a:lnTo>
                <a:lnTo>
                  <a:pt x="143603" y="1692457"/>
                </a:lnTo>
                <a:lnTo>
                  <a:pt x="164673" y="1732433"/>
                </a:lnTo>
                <a:lnTo>
                  <a:pt x="187036" y="1771606"/>
                </a:lnTo>
                <a:lnTo>
                  <a:pt x="210663" y="1809947"/>
                </a:lnTo>
                <a:lnTo>
                  <a:pt x="235528" y="1847428"/>
                </a:lnTo>
                <a:lnTo>
                  <a:pt x="261601" y="1884019"/>
                </a:lnTo>
                <a:lnTo>
                  <a:pt x="288855" y="1919691"/>
                </a:lnTo>
                <a:lnTo>
                  <a:pt x="317262" y="1954417"/>
                </a:lnTo>
                <a:lnTo>
                  <a:pt x="346794" y="1988166"/>
                </a:lnTo>
                <a:lnTo>
                  <a:pt x="377424" y="2020910"/>
                </a:lnTo>
                <a:lnTo>
                  <a:pt x="409123" y="2052620"/>
                </a:lnTo>
                <a:lnTo>
                  <a:pt x="441862" y="2083268"/>
                </a:lnTo>
                <a:lnTo>
                  <a:pt x="475616" y="2112823"/>
                </a:lnTo>
                <a:lnTo>
                  <a:pt x="510355" y="2141258"/>
                </a:lnTo>
                <a:lnTo>
                  <a:pt x="546051" y="2168544"/>
                </a:lnTo>
                <a:lnTo>
                  <a:pt x="582677" y="2194651"/>
                </a:lnTo>
                <a:lnTo>
                  <a:pt x="620204" y="2219550"/>
                </a:lnTo>
                <a:lnTo>
                  <a:pt x="658605" y="2243214"/>
                </a:lnTo>
                <a:lnTo>
                  <a:pt x="697852" y="2265613"/>
                </a:lnTo>
                <a:lnTo>
                  <a:pt x="737917" y="2286717"/>
                </a:lnTo>
                <a:lnTo>
                  <a:pt x="778772" y="2306499"/>
                </a:lnTo>
                <a:lnTo>
                  <a:pt x="820388" y="2324929"/>
                </a:lnTo>
                <a:lnTo>
                  <a:pt x="862739" y="2341979"/>
                </a:lnTo>
                <a:lnTo>
                  <a:pt x="905796" y="2357619"/>
                </a:lnTo>
                <a:lnTo>
                  <a:pt x="949531" y="2371821"/>
                </a:lnTo>
                <a:lnTo>
                  <a:pt x="993916" y="2384555"/>
                </a:lnTo>
                <a:lnTo>
                  <a:pt x="1038923" y="2395793"/>
                </a:lnTo>
                <a:lnTo>
                  <a:pt x="1084525" y="2405507"/>
                </a:lnTo>
                <a:lnTo>
                  <a:pt x="1130693" y="2413666"/>
                </a:lnTo>
                <a:lnTo>
                  <a:pt x="1177400" y="2420243"/>
                </a:lnTo>
                <a:lnTo>
                  <a:pt x="1224618" y="2425208"/>
                </a:lnTo>
                <a:lnTo>
                  <a:pt x="1272318" y="2428532"/>
                </a:lnTo>
                <a:lnTo>
                  <a:pt x="1320472" y="2430187"/>
                </a:lnTo>
                <a:lnTo>
                  <a:pt x="3621418" y="2468783"/>
                </a:lnTo>
                <a:lnTo>
                  <a:pt x="3646705" y="2469956"/>
                </a:lnTo>
                <a:lnTo>
                  <a:pt x="3655176" y="2470186"/>
                </a:lnTo>
                <a:lnTo>
                  <a:pt x="3707602" y="2470061"/>
                </a:lnTo>
                <a:lnTo>
                  <a:pt x="3759547" y="2467929"/>
                </a:lnTo>
                <a:lnTo>
                  <a:pt x="3810978" y="2463842"/>
                </a:lnTo>
                <a:lnTo>
                  <a:pt x="3861861" y="2457851"/>
                </a:lnTo>
                <a:lnTo>
                  <a:pt x="3909033" y="2450739"/>
                </a:lnTo>
                <a:lnTo>
                  <a:pt x="3955664" y="2442003"/>
                </a:lnTo>
                <a:lnTo>
                  <a:pt x="4001724" y="2431673"/>
                </a:lnTo>
                <a:lnTo>
                  <a:pt x="4047182" y="2419776"/>
                </a:lnTo>
                <a:lnTo>
                  <a:pt x="4092007" y="2406344"/>
                </a:lnTo>
                <a:lnTo>
                  <a:pt x="4136170" y="2391405"/>
                </a:lnTo>
                <a:lnTo>
                  <a:pt x="4179638" y="2374990"/>
                </a:lnTo>
                <a:lnTo>
                  <a:pt x="4222383" y="2357127"/>
                </a:lnTo>
                <a:lnTo>
                  <a:pt x="4264372" y="2337846"/>
                </a:lnTo>
                <a:lnTo>
                  <a:pt x="4305576" y="2317177"/>
                </a:lnTo>
                <a:lnTo>
                  <a:pt x="4345965" y="2295150"/>
                </a:lnTo>
                <a:lnTo>
                  <a:pt x="4385507" y="2271793"/>
                </a:lnTo>
                <a:lnTo>
                  <a:pt x="4424172" y="2247136"/>
                </a:lnTo>
                <a:lnTo>
                  <a:pt x="4461929" y="2221209"/>
                </a:lnTo>
                <a:lnTo>
                  <a:pt x="4498749" y="2194042"/>
                </a:lnTo>
                <a:lnTo>
                  <a:pt x="4534600" y="2165664"/>
                </a:lnTo>
                <a:lnTo>
                  <a:pt x="4569451" y="2136104"/>
                </a:lnTo>
                <a:lnTo>
                  <a:pt x="4603273" y="2105391"/>
                </a:lnTo>
                <a:lnTo>
                  <a:pt x="4636034" y="2073557"/>
                </a:lnTo>
                <a:lnTo>
                  <a:pt x="4667705" y="2040629"/>
                </a:lnTo>
                <a:lnTo>
                  <a:pt x="4698254" y="2006638"/>
                </a:lnTo>
                <a:lnTo>
                  <a:pt x="4727651" y="1971613"/>
                </a:lnTo>
                <a:lnTo>
                  <a:pt x="4755865" y="1935584"/>
                </a:lnTo>
                <a:lnTo>
                  <a:pt x="4782867" y="1898579"/>
                </a:lnTo>
                <a:lnTo>
                  <a:pt x="4808624" y="1860630"/>
                </a:lnTo>
                <a:lnTo>
                  <a:pt x="4833108" y="1821764"/>
                </a:lnTo>
                <a:lnTo>
                  <a:pt x="4856287" y="1782012"/>
                </a:lnTo>
                <a:lnTo>
                  <a:pt x="4878130" y="1741404"/>
                </a:lnTo>
                <a:lnTo>
                  <a:pt x="4898607" y="1699968"/>
                </a:lnTo>
                <a:lnTo>
                  <a:pt x="4917688" y="1657734"/>
                </a:lnTo>
                <a:lnTo>
                  <a:pt x="4922267" y="1646580"/>
                </a:lnTo>
                <a:lnTo>
                  <a:pt x="4922267" y="0"/>
                </a:lnTo>
                <a:close/>
              </a:path>
            </a:pathLst>
          </a:custGeom>
          <a:solidFill>
            <a:srgbClr val="971B67">
              <a:alpha val="29998"/>
            </a:srgbClr>
          </a:solidFill>
        </p:spPr>
        <p:txBody>
          <a:bodyPr wrap="square" lIns="0" tIns="0" rIns="0" bIns="0" rtlCol="0"/>
          <a:lstStyle/>
          <a:p>
            <a:endParaRPr/>
          </a:p>
        </p:txBody>
      </p:sp>
      <p:sp>
        <p:nvSpPr>
          <p:cNvPr id="50" name="object 24">
            <a:extLst>
              <a:ext uri="{FF2B5EF4-FFF2-40B4-BE49-F238E27FC236}">
                <a16:creationId xmlns:a16="http://schemas.microsoft.com/office/drawing/2014/main" id="{ED05C8AA-CE23-4380-9BD8-F5DD240F0F27}"/>
              </a:ext>
            </a:extLst>
          </p:cNvPr>
          <p:cNvSpPr/>
          <p:nvPr/>
        </p:nvSpPr>
        <p:spPr>
          <a:xfrm rot="10800000">
            <a:off x="54455" y="6405011"/>
            <a:ext cx="2466340" cy="4926965"/>
          </a:xfrm>
          <a:custGeom>
            <a:avLst/>
            <a:gdLst/>
            <a:ahLst/>
            <a:cxnLst/>
            <a:rect l="l" t="t" r="r" b="b"/>
            <a:pathLst>
              <a:path w="2466340" h="4926965">
                <a:moveTo>
                  <a:pt x="2466206" y="0"/>
                </a:moveTo>
                <a:lnTo>
                  <a:pt x="868062" y="0"/>
                </a:lnTo>
                <a:lnTo>
                  <a:pt x="837567" y="12743"/>
                </a:lnTo>
                <a:lnTo>
                  <a:pt x="795577" y="32023"/>
                </a:lnTo>
                <a:lnTo>
                  <a:pt x="754373" y="52692"/>
                </a:lnTo>
                <a:lnTo>
                  <a:pt x="713985" y="74720"/>
                </a:lnTo>
                <a:lnTo>
                  <a:pt x="674443" y="98077"/>
                </a:lnTo>
                <a:lnTo>
                  <a:pt x="635778" y="122733"/>
                </a:lnTo>
                <a:lnTo>
                  <a:pt x="598020" y="148660"/>
                </a:lnTo>
                <a:lnTo>
                  <a:pt x="561201" y="175827"/>
                </a:lnTo>
                <a:lnTo>
                  <a:pt x="525350" y="204206"/>
                </a:lnTo>
                <a:lnTo>
                  <a:pt x="490499" y="233766"/>
                </a:lnTo>
                <a:lnTo>
                  <a:pt x="456677" y="264478"/>
                </a:lnTo>
                <a:lnTo>
                  <a:pt x="423915" y="296313"/>
                </a:lnTo>
                <a:lnTo>
                  <a:pt x="392245" y="329241"/>
                </a:lnTo>
                <a:lnTo>
                  <a:pt x="361696" y="363232"/>
                </a:lnTo>
                <a:lnTo>
                  <a:pt x="332299" y="398257"/>
                </a:lnTo>
                <a:lnTo>
                  <a:pt x="304084" y="434287"/>
                </a:lnTo>
                <a:lnTo>
                  <a:pt x="277083" y="471291"/>
                </a:lnTo>
                <a:lnTo>
                  <a:pt x="251325" y="509241"/>
                </a:lnTo>
                <a:lnTo>
                  <a:pt x="226842" y="548107"/>
                </a:lnTo>
                <a:lnTo>
                  <a:pt x="203663" y="587859"/>
                </a:lnTo>
                <a:lnTo>
                  <a:pt x="181820" y="628468"/>
                </a:lnTo>
                <a:lnTo>
                  <a:pt x="161342" y="669904"/>
                </a:lnTo>
                <a:lnTo>
                  <a:pt x="142261" y="712138"/>
                </a:lnTo>
                <a:lnTo>
                  <a:pt x="124607" y="755140"/>
                </a:lnTo>
                <a:lnTo>
                  <a:pt x="108411" y="798881"/>
                </a:lnTo>
                <a:lnTo>
                  <a:pt x="93703" y="843331"/>
                </a:lnTo>
                <a:lnTo>
                  <a:pt x="80513" y="888460"/>
                </a:lnTo>
                <a:lnTo>
                  <a:pt x="68873" y="934240"/>
                </a:lnTo>
                <a:lnTo>
                  <a:pt x="58812" y="980640"/>
                </a:lnTo>
                <a:lnTo>
                  <a:pt x="50362" y="1027631"/>
                </a:lnTo>
                <a:lnTo>
                  <a:pt x="43553" y="1075184"/>
                </a:lnTo>
                <a:lnTo>
                  <a:pt x="38415" y="1123268"/>
                </a:lnTo>
                <a:lnTo>
                  <a:pt x="34979" y="1171855"/>
                </a:lnTo>
                <a:lnTo>
                  <a:pt x="33276" y="1220915"/>
                </a:lnTo>
                <a:lnTo>
                  <a:pt x="33147" y="1252309"/>
                </a:lnTo>
                <a:lnTo>
                  <a:pt x="33788" y="1283527"/>
                </a:lnTo>
                <a:lnTo>
                  <a:pt x="35142" y="1314574"/>
                </a:lnTo>
                <a:lnTo>
                  <a:pt x="37150" y="1345456"/>
                </a:lnTo>
                <a:lnTo>
                  <a:pt x="0" y="3560833"/>
                </a:lnTo>
                <a:lnTo>
                  <a:pt x="39" y="3609016"/>
                </a:lnTo>
                <a:lnTo>
                  <a:pt x="1763" y="3656801"/>
                </a:lnTo>
                <a:lnTo>
                  <a:pt x="5142" y="3704158"/>
                </a:lnTo>
                <a:lnTo>
                  <a:pt x="10149" y="3751059"/>
                </a:lnTo>
                <a:lnTo>
                  <a:pt x="16756" y="3797475"/>
                </a:lnTo>
                <a:lnTo>
                  <a:pt x="24935" y="3843377"/>
                </a:lnTo>
                <a:lnTo>
                  <a:pt x="34658" y="3888736"/>
                </a:lnTo>
                <a:lnTo>
                  <a:pt x="45897" y="3933524"/>
                </a:lnTo>
                <a:lnTo>
                  <a:pt x="58625" y="3977710"/>
                </a:lnTo>
                <a:lnTo>
                  <a:pt x="72812" y="4021267"/>
                </a:lnTo>
                <a:lnTo>
                  <a:pt x="88432" y="4064166"/>
                </a:lnTo>
                <a:lnTo>
                  <a:pt x="105456" y="4106377"/>
                </a:lnTo>
                <a:lnTo>
                  <a:pt x="123857" y="4147872"/>
                </a:lnTo>
                <a:lnTo>
                  <a:pt x="143606" y="4188622"/>
                </a:lnTo>
                <a:lnTo>
                  <a:pt x="164676" y="4228598"/>
                </a:lnTo>
                <a:lnTo>
                  <a:pt x="187038" y="4267771"/>
                </a:lnTo>
                <a:lnTo>
                  <a:pt x="210665" y="4306112"/>
                </a:lnTo>
                <a:lnTo>
                  <a:pt x="235588" y="4343675"/>
                </a:lnTo>
                <a:lnTo>
                  <a:pt x="261691" y="4380300"/>
                </a:lnTo>
                <a:lnTo>
                  <a:pt x="288971" y="4415997"/>
                </a:lnTo>
                <a:lnTo>
                  <a:pt x="317263" y="4450582"/>
                </a:lnTo>
                <a:lnTo>
                  <a:pt x="346795" y="4484331"/>
                </a:lnTo>
                <a:lnTo>
                  <a:pt x="377424" y="4517075"/>
                </a:lnTo>
                <a:lnTo>
                  <a:pt x="409122" y="4548785"/>
                </a:lnTo>
                <a:lnTo>
                  <a:pt x="441862" y="4579432"/>
                </a:lnTo>
                <a:lnTo>
                  <a:pt x="475738" y="4609089"/>
                </a:lnTo>
                <a:lnTo>
                  <a:pt x="510449" y="4637496"/>
                </a:lnTo>
                <a:lnTo>
                  <a:pt x="546108" y="4664750"/>
                </a:lnTo>
                <a:lnTo>
                  <a:pt x="582687" y="4690824"/>
                </a:lnTo>
                <a:lnTo>
                  <a:pt x="620202" y="4715715"/>
                </a:lnTo>
                <a:lnTo>
                  <a:pt x="658603" y="4739379"/>
                </a:lnTo>
                <a:lnTo>
                  <a:pt x="697850" y="4761778"/>
                </a:lnTo>
                <a:lnTo>
                  <a:pt x="737914" y="4782882"/>
                </a:lnTo>
                <a:lnTo>
                  <a:pt x="778769" y="4802664"/>
                </a:lnTo>
                <a:lnTo>
                  <a:pt x="820385" y="4821094"/>
                </a:lnTo>
                <a:lnTo>
                  <a:pt x="862736" y="4838144"/>
                </a:lnTo>
                <a:lnTo>
                  <a:pt x="905793" y="4853784"/>
                </a:lnTo>
                <a:lnTo>
                  <a:pt x="949528" y="4867985"/>
                </a:lnTo>
                <a:lnTo>
                  <a:pt x="993913" y="4880720"/>
                </a:lnTo>
                <a:lnTo>
                  <a:pt x="1038921" y="4891958"/>
                </a:lnTo>
                <a:lnTo>
                  <a:pt x="1084523" y="4901672"/>
                </a:lnTo>
                <a:lnTo>
                  <a:pt x="1130691" y="4909831"/>
                </a:lnTo>
                <a:lnTo>
                  <a:pt x="1177399" y="4916408"/>
                </a:lnTo>
                <a:lnTo>
                  <a:pt x="1224616" y="4921373"/>
                </a:lnTo>
                <a:lnTo>
                  <a:pt x="1272317" y="4924697"/>
                </a:lnTo>
                <a:lnTo>
                  <a:pt x="1320472" y="4926352"/>
                </a:lnTo>
                <a:lnTo>
                  <a:pt x="1368656" y="4926313"/>
                </a:lnTo>
                <a:lnTo>
                  <a:pt x="1416441" y="4924590"/>
                </a:lnTo>
                <a:lnTo>
                  <a:pt x="1463799" y="4921211"/>
                </a:lnTo>
                <a:lnTo>
                  <a:pt x="1510701" y="4916204"/>
                </a:lnTo>
                <a:lnTo>
                  <a:pt x="1557117" y="4909597"/>
                </a:lnTo>
                <a:lnTo>
                  <a:pt x="1603020" y="4901419"/>
                </a:lnTo>
                <a:lnTo>
                  <a:pt x="1648379" y="4891696"/>
                </a:lnTo>
                <a:lnTo>
                  <a:pt x="1693166" y="4880457"/>
                </a:lnTo>
                <a:lnTo>
                  <a:pt x="1737353" y="4867730"/>
                </a:lnTo>
                <a:lnTo>
                  <a:pt x="1780911" y="4853542"/>
                </a:lnTo>
                <a:lnTo>
                  <a:pt x="1823809" y="4837922"/>
                </a:lnTo>
                <a:lnTo>
                  <a:pt x="1866021" y="4820898"/>
                </a:lnTo>
                <a:lnTo>
                  <a:pt x="1907516" y="4802497"/>
                </a:lnTo>
                <a:lnTo>
                  <a:pt x="1948266" y="4782748"/>
                </a:lnTo>
                <a:lnTo>
                  <a:pt x="1988242" y="4761678"/>
                </a:lnTo>
                <a:lnTo>
                  <a:pt x="2027415" y="4739315"/>
                </a:lnTo>
                <a:lnTo>
                  <a:pt x="2065756" y="4715688"/>
                </a:lnTo>
                <a:lnTo>
                  <a:pt x="2103248" y="4690816"/>
                </a:lnTo>
                <a:lnTo>
                  <a:pt x="2139883" y="4664708"/>
                </a:lnTo>
                <a:lnTo>
                  <a:pt x="2175590" y="4637423"/>
                </a:lnTo>
                <a:lnTo>
                  <a:pt x="2210342" y="4608988"/>
                </a:lnTo>
                <a:lnTo>
                  <a:pt x="2243975" y="4579557"/>
                </a:lnTo>
                <a:lnTo>
                  <a:pt x="2276719" y="4548927"/>
                </a:lnTo>
                <a:lnTo>
                  <a:pt x="2308430" y="4517229"/>
                </a:lnTo>
                <a:lnTo>
                  <a:pt x="2339077" y="4484489"/>
                </a:lnTo>
                <a:lnTo>
                  <a:pt x="2368758" y="4450582"/>
                </a:lnTo>
                <a:lnTo>
                  <a:pt x="2397175" y="4415856"/>
                </a:lnTo>
                <a:lnTo>
                  <a:pt x="2424436" y="4380184"/>
                </a:lnTo>
                <a:lnTo>
                  <a:pt x="2450515" y="4343593"/>
                </a:lnTo>
                <a:lnTo>
                  <a:pt x="2466206" y="4319943"/>
                </a:lnTo>
                <a:lnTo>
                  <a:pt x="2466206" y="0"/>
                </a:lnTo>
                <a:close/>
              </a:path>
            </a:pathLst>
          </a:custGeom>
          <a:solidFill>
            <a:srgbClr val="01A9E6">
              <a:alpha val="29998"/>
            </a:srgbClr>
          </a:solidFill>
        </p:spPr>
        <p:txBody>
          <a:bodyPr wrap="square" lIns="0" tIns="0" rIns="0" bIns="0" rtlCol="0"/>
          <a:lstStyle/>
          <a:p>
            <a:endParaRPr/>
          </a:p>
        </p:txBody>
      </p:sp>
    </p:spTree>
    <p:extLst>
      <p:ext uri="{BB962C8B-B14F-4D97-AF65-F5344CB8AC3E}">
        <p14:creationId xmlns:p14="http://schemas.microsoft.com/office/powerpoint/2010/main" val="3993888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ma 7">
            <a:extLst>
              <a:ext uri="{FF2B5EF4-FFF2-40B4-BE49-F238E27FC236}">
                <a16:creationId xmlns:a16="http://schemas.microsoft.com/office/drawing/2014/main" id="{3F7308EE-4612-4F6E-B379-00CCC2561AD7}"/>
              </a:ext>
            </a:extLst>
          </p:cNvPr>
          <p:cNvGraphicFramePr/>
          <p:nvPr>
            <p:extLst>
              <p:ext uri="{D42A27DB-BD31-4B8C-83A1-F6EECF244321}">
                <p14:modId xmlns:p14="http://schemas.microsoft.com/office/powerpoint/2010/main" val="3147658704"/>
              </p:ext>
            </p:extLst>
          </p:nvPr>
        </p:nvGraphicFramePr>
        <p:xfrm>
          <a:off x="1099694" y="3488263"/>
          <a:ext cx="13402733" cy="89351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7" name="CasellaDiTesto 46">
            <a:extLst>
              <a:ext uri="{FF2B5EF4-FFF2-40B4-BE49-F238E27FC236}">
                <a16:creationId xmlns:a16="http://schemas.microsoft.com/office/drawing/2014/main" id="{647F3F1D-883E-4AD5-B672-1E8BFE1F8D2A}"/>
              </a:ext>
            </a:extLst>
          </p:cNvPr>
          <p:cNvSpPr txBox="1"/>
          <p:nvPr/>
        </p:nvSpPr>
        <p:spPr>
          <a:xfrm>
            <a:off x="7922302" y="8359718"/>
            <a:ext cx="5220069" cy="2369880"/>
          </a:xfrm>
          <a:prstGeom prst="rect">
            <a:avLst/>
          </a:prstGeom>
          <a:noFill/>
        </p:spPr>
        <p:txBody>
          <a:bodyPr wrap="square" rtlCol="0">
            <a:spAutoFit/>
          </a:bodyPr>
          <a:lstStyle/>
          <a:p>
            <a:r>
              <a:rPr lang="it-IT" sz="2800" b="1" dirty="0">
                <a:solidFill>
                  <a:prstClr val="black"/>
                </a:solidFill>
                <a:latin typeface="Lucida Sans" panose="020B0602030504020204" pitchFamily="34" charset="0"/>
              </a:rPr>
              <a:t>A</a:t>
            </a:r>
            <a:r>
              <a:rPr kumimoji="0" lang="it-IT" sz="2800" b="1" i="0" u="none" strike="noStrike" kern="1200" spc="0" normalizeH="0" baseline="0" dirty="0">
                <a:ln>
                  <a:noFill/>
                </a:ln>
                <a:solidFill>
                  <a:prstClr val="black"/>
                </a:solidFill>
                <a:effectLst/>
                <a:uLnTx/>
                <a:uFillTx/>
                <a:latin typeface="Lucida Sans" panose="020B0602030504020204" pitchFamily="34" charset="0"/>
              </a:rPr>
              <a:t>ggiudicazione </a:t>
            </a:r>
          </a:p>
          <a:p>
            <a:r>
              <a:rPr kumimoji="0" lang="it-IT" sz="2800" b="1" i="0" u="none" strike="noStrike" kern="1200" spc="0" normalizeH="0" baseline="0" dirty="0">
                <a:ln>
                  <a:noFill/>
                </a:ln>
                <a:solidFill>
                  <a:prstClr val="black"/>
                </a:solidFill>
                <a:effectLst/>
                <a:uLnTx/>
                <a:uFillTx/>
                <a:latin typeface="Lucida Sans" panose="020B0602030504020204" pitchFamily="34" charset="0"/>
              </a:rPr>
              <a:t>solo per </a:t>
            </a:r>
          </a:p>
          <a:p>
            <a:r>
              <a:rPr kumimoji="0" lang="it-IT" sz="2800" b="1" i="0" u="none" strike="noStrike" kern="1200" spc="0" normalizeH="0" baseline="0" dirty="0">
                <a:ln>
                  <a:noFill/>
                </a:ln>
                <a:solidFill>
                  <a:prstClr val="black"/>
                </a:solidFill>
                <a:effectLst/>
                <a:uLnTx/>
                <a:uFillTx/>
                <a:latin typeface="Lucida Sans" panose="020B0602030504020204" pitchFamily="34" charset="0"/>
              </a:rPr>
              <a:t>prezzo più basso</a:t>
            </a:r>
            <a:r>
              <a:rPr kumimoji="0" lang="it-IT" sz="2800" b="1" i="0" u="none" strike="noStrike" kern="1200" cap="none" spc="0" normalizeH="0" baseline="0" dirty="0">
                <a:ln>
                  <a:noFill/>
                </a:ln>
                <a:solidFill>
                  <a:prstClr val="black"/>
                </a:solidFill>
                <a:effectLst/>
                <a:uLnTx/>
                <a:uFillTx/>
                <a:latin typeface="Lucida Sans" panose="020B0602030504020204" pitchFamily="34" charset="0"/>
              </a:rPr>
              <a:t>: </a:t>
            </a:r>
          </a:p>
          <a:p>
            <a:r>
              <a:rPr lang="it-IT" sz="2800" dirty="0">
                <a:latin typeface="Abadi Extra Light" panose="020B0204020104020204" pitchFamily="34" charset="0"/>
              </a:rPr>
              <a:t>Intensità: 6 </a:t>
            </a:r>
            <a:endParaRPr lang="it-IT" sz="2800" dirty="0">
              <a:solidFill>
                <a:schemeClr val="tx1"/>
              </a:solidFill>
              <a:latin typeface="Abadi Extra Light" panose="020B0204020104020204" pitchFamily="34" charset="0"/>
            </a:endParaRPr>
          </a:p>
          <a:p>
            <a:endParaRPr kumimoji="0" lang="it-IT" sz="1800" b="0" i="0" u="none" strike="noStrike" kern="1200" cap="none" spc="0" normalizeH="0" baseline="0" dirty="0">
              <a:ln>
                <a:noFill/>
              </a:ln>
              <a:solidFill>
                <a:prstClr val="black"/>
              </a:solidFill>
              <a:effectLst/>
              <a:uLnTx/>
              <a:uFillTx/>
              <a:latin typeface="Abadi Extra Light" panose="020B0204020104020204" pitchFamily="34" charset="0"/>
              <a:ea typeface="+mn-ea"/>
              <a:cs typeface="+mn-cs"/>
            </a:endParaRPr>
          </a:p>
          <a:p>
            <a:endParaRPr lang="it-IT" dirty="0"/>
          </a:p>
        </p:txBody>
      </p:sp>
      <p:sp>
        <p:nvSpPr>
          <p:cNvPr id="45" name="CasellaDiTesto 44">
            <a:extLst>
              <a:ext uri="{FF2B5EF4-FFF2-40B4-BE49-F238E27FC236}">
                <a16:creationId xmlns:a16="http://schemas.microsoft.com/office/drawing/2014/main" id="{878049AE-3BBB-4065-89A6-02B7ECBFC1D8}"/>
              </a:ext>
            </a:extLst>
          </p:cNvPr>
          <p:cNvSpPr txBox="1"/>
          <p:nvPr/>
        </p:nvSpPr>
        <p:spPr>
          <a:xfrm>
            <a:off x="7915713" y="3945074"/>
            <a:ext cx="5220069" cy="2462213"/>
          </a:xfrm>
          <a:prstGeom prst="rect">
            <a:avLst/>
          </a:prstGeom>
          <a:noFill/>
        </p:spPr>
        <p:txBody>
          <a:bodyPr wrap="square" rtlCol="0">
            <a:spAutoFit/>
          </a:bodyPr>
          <a:lstStyle/>
          <a:p>
            <a:r>
              <a:rPr lang="it-IT" sz="2800" b="1" dirty="0">
                <a:solidFill>
                  <a:prstClr val="black"/>
                </a:solidFill>
                <a:latin typeface="Lucida Sans" panose="020B0602030504020204" pitchFamily="34" charset="0"/>
              </a:rPr>
              <a:t>E</a:t>
            </a:r>
            <a:r>
              <a:rPr kumimoji="0" lang="it-IT" sz="2800" b="1" i="0" u="none" strike="noStrike" kern="1200" spc="0" normalizeH="0" baseline="0" noProof="0" dirty="0" err="1">
                <a:ln>
                  <a:noFill/>
                </a:ln>
                <a:solidFill>
                  <a:prstClr val="black"/>
                </a:solidFill>
                <a:effectLst/>
                <a:uLnTx/>
                <a:uFillTx/>
                <a:latin typeface="Lucida Sans" panose="020B0602030504020204" pitchFamily="34" charset="0"/>
              </a:rPr>
              <a:t>rrata</a:t>
            </a:r>
            <a:r>
              <a:rPr kumimoji="0" lang="it-IT" sz="2800" b="1" i="0" u="none" strike="noStrike" kern="1200" spc="0" normalizeH="0" baseline="0" noProof="0" dirty="0">
                <a:ln>
                  <a:noFill/>
                </a:ln>
                <a:solidFill>
                  <a:prstClr val="black"/>
                </a:solidFill>
                <a:effectLst/>
                <a:uLnTx/>
                <a:uFillTx/>
                <a:latin typeface="Lucida Sans" panose="020B0602030504020204" pitchFamily="34" charset="0"/>
              </a:rPr>
              <a:t> definizione </a:t>
            </a:r>
          </a:p>
          <a:p>
            <a:r>
              <a:rPr kumimoji="0" lang="it-IT" sz="2800" b="1" i="0" u="none" strike="noStrike" kern="1200" spc="0" normalizeH="0" baseline="0" noProof="0" dirty="0">
                <a:ln>
                  <a:noFill/>
                </a:ln>
                <a:solidFill>
                  <a:prstClr val="black"/>
                </a:solidFill>
                <a:effectLst/>
                <a:uLnTx/>
                <a:uFillTx/>
                <a:latin typeface="Lucida Sans" panose="020B0602030504020204" pitchFamily="34" charset="0"/>
              </a:rPr>
              <a:t>del prezzo </a:t>
            </a:r>
          </a:p>
          <a:p>
            <a:r>
              <a:rPr kumimoji="0" lang="it-IT" sz="2800" b="1" i="0" u="none" strike="noStrike" kern="1200" spc="0" normalizeH="0" baseline="0" noProof="0" dirty="0">
                <a:ln>
                  <a:noFill/>
                </a:ln>
                <a:solidFill>
                  <a:prstClr val="black"/>
                </a:solidFill>
                <a:effectLst/>
                <a:uLnTx/>
                <a:uFillTx/>
                <a:latin typeface="Lucida Sans" panose="020B0602030504020204" pitchFamily="34" charset="0"/>
              </a:rPr>
              <a:t>base d’asta</a:t>
            </a:r>
            <a:r>
              <a:rPr kumimoji="0" lang="it-IT" sz="2800" b="1" i="0" u="none" strike="noStrike" kern="1200" cap="none" spc="0" normalizeH="0" baseline="0" noProof="0" dirty="0">
                <a:ln>
                  <a:noFill/>
                </a:ln>
                <a:solidFill>
                  <a:prstClr val="black"/>
                </a:solidFill>
                <a:effectLst/>
                <a:uLnTx/>
                <a:uFillTx/>
                <a:latin typeface="Lucida Sans" panose="020B0602030504020204" pitchFamily="34" charset="0"/>
              </a:rPr>
              <a:t>: </a:t>
            </a:r>
          </a:p>
          <a:p>
            <a:r>
              <a:rPr lang="it-IT" sz="2800" dirty="0">
                <a:latin typeface="Abadi Extra Light" panose="020B0204020104020204" pitchFamily="34" charset="0"/>
              </a:rPr>
              <a:t>Intensità: 6 </a:t>
            </a:r>
            <a:endParaRPr lang="it-IT" sz="2800" dirty="0">
              <a:solidFill>
                <a:schemeClr val="tx1"/>
              </a:solidFill>
              <a:latin typeface="Abadi Extra Light" panose="020B0204020104020204" pitchFamily="34" charset="0"/>
            </a:endParaRPr>
          </a:p>
          <a:p>
            <a:endParaRPr lang="it-IT" sz="2400" b="0" dirty="0">
              <a:latin typeface="Abadi Extra Light" panose="020B0204020104020204" pitchFamily="34" charset="0"/>
            </a:endParaRPr>
          </a:p>
          <a:p>
            <a:endParaRPr lang="it-IT" dirty="0"/>
          </a:p>
        </p:txBody>
      </p:sp>
      <p:sp>
        <p:nvSpPr>
          <p:cNvPr id="43" name="CasellaDiTesto 42">
            <a:extLst>
              <a:ext uri="{FF2B5EF4-FFF2-40B4-BE49-F238E27FC236}">
                <a16:creationId xmlns:a16="http://schemas.microsoft.com/office/drawing/2014/main" id="{4522306E-796A-4365-AEA7-E53AB08729D8}"/>
              </a:ext>
            </a:extLst>
          </p:cNvPr>
          <p:cNvSpPr txBox="1"/>
          <p:nvPr/>
        </p:nvSpPr>
        <p:spPr>
          <a:xfrm>
            <a:off x="2819352" y="5819283"/>
            <a:ext cx="5220069" cy="2523768"/>
          </a:xfrm>
          <a:prstGeom prst="rect">
            <a:avLst/>
          </a:prstGeom>
          <a:noFill/>
        </p:spPr>
        <p:txBody>
          <a:bodyPr wrap="square" rtlCol="0">
            <a:spAutoFit/>
          </a:bodyPr>
          <a:lstStyle/>
          <a:p>
            <a:r>
              <a:rPr lang="it-IT" sz="2800" b="1" dirty="0">
                <a:latin typeface="Lucida Sans" panose="020B0602030504020204" pitchFamily="34" charset="0"/>
              </a:rPr>
              <a:t>M</a:t>
            </a:r>
            <a:r>
              <a:rPr lang="it-IT" sz="2800" b="1" baseline="0" dirty="0">
                <a:latin typeface="Lucida Sans" panose="020B0602030504020204" pitchFamily="34" charset="0"/>
              </a:rPr>
              <a:t>ancanza criteri </a:t>
            </a:r>
          </a:p>
          <a:p>
            <a:r>
              <a:rPr lang="it-IT" sz="2800" b="1" baseline="0" dirty="0">
                <a:latin typeface="Lucida Sans" panose="020B0602030504020204" pitchFamily="34" charset="0"/>
              </a:rPr>
              <a:t>omogenei nella </a:t>
            </a:r>
          </a:p>
          <a:p>
            <a:r>
              <a:rPr lang="it-IT" sz="2800" b="1" baseline="0" dirty="0">
                <a:latin typeface="Lucida Sans" panose="020B0602030504020204" pitchFamily="34" charset="0"/>
              </a:rPr>
              <a:t>definizione del </a:t>
            </a:r>
          </a:p>
          <a:p>
            <a:r>
              <a:rPr lang="it-IT" sz="2800" b="1" baseline="0" dirty="0">
                <a:latin typeface="Lucida Sans" panose="020B0602030504020204" pitchFamily="34" charset="0"/>
              </a:rPr>
              <a:t>fabbisogno</a:t>
            </a:r>
            <a:endParaRPr lang="it-IT" sz="2800" b="0" dirty="0">
              <a:latin typeface="Lucida Sans" panose="020B0602030504020204" pitchFamily="34" charset="0"/>
            </a:endParaRPr>
          </a:p>
          <a:p>
            <a:r>
              <a:rPr lang="it-IT" sz="2800" dirty="0">
                <a:latin typeface="Abadi Extra Light" panose="020B0204020104020204" pitchFamily="34" charset="0"/>
              </a:rPr>
              <a:t>Intensità: 5</a:t>
            </a:r>
            <a:endParaRPr lang="it-IT" sz="2800" dirty="0">
              <a:solidFill>
                <a:schemeClr val="tx1"/>
              </a:solidFill>
              <a:latin typeface="Abadi Extra Light" panose="020B0204020104020204" pitchFamily="34" charset="0"/>
            </a:endParaRPr>
          </a:p>
          <a:p>
            <a:endParaRPr lang="it-IT" dirty="0"/>
          </a:p>
        </p:txBody>
      </p:sp>
      <p:sp>
        <p:nvSpPr>
          <p:cNvPr id="9" name="object 40">
            <a:extLst>
              <a:ext uri="{FF2B5EF4-FFF2-40B4-BE49-F238E27FC236}">
                <a16:creationId xmlns:a16="http://schemas.microsoft.com/office/drawing/2014/main" id="{1091E763-0FA2-4BB4-8C7A-9E7E194952F6}"/>
              </a:ext>
            </a:extLst>
          </p:cNvPr>
          <p:cNvSpPr txBox="1">
            <a:spLocks noGrp="1"/>
          </p:cNvSpPr>
          <p:nvPr>
            <p:ph type="title"/>
          </p:nvPr>
        </p:nvSpPr>
        <p:spPr>
          <a:xfrm>
            <a:off x="583224" y="0"/>
            <a:ext cx="7172788"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rPr>
              <a:t>6</a:t>
            </a:r>
            <a:r>
              <a:rPr lang="it-IT" sz="3850" spc="-95" dirty="0"/>
              <a:t>Criticità individuate </a:t>
            </a:r>
            <a:endParaRPr lang="it-IT" sz="3850" dirty="0"/>
          </a:p>
        </p:txBody>
      </p:sp>
      <p:sp>
        <p:nvSpPr>
          <p:cNvPr id="10" name="Corda 9">
            <a:extLst>
              <a:ext uri="{FF2B5EF4-FFF2-40B4-BE49-F238E27FC236}">
                <a16:creationId xmlns:a16="http://schemas.microsoft.com/office/drawing/2014/main" id="{55DE16A6-F7FE-420D-BB4D-A68C9124BFD5}"/>
              </a:ext>
            </a:extLst>
          </p:cNvPr>
          <p:cNvSpPr/>
          <p:nvPr/>
        </p:nvSpPr>
        <p:spPr>
          <a:xfrm>
            <a:off x="6787582" y="3808269"/>
            <a:ext cx="1555362" cy="1555362"/>
          </a:xfrm>
          <a:prstGeom prst="chord">
            <a:avLst>
              <a:gd name="adj1" fmla="val 4800000"/>
              <a:gd name="adj2" fmla="val 16800000"/>
            </a:avLst>
          </a:prstGeom>
          <a:ln w="28575">
            <a:solidFill>
              <a:schemeClr val="tx1"/>
            </a:solidFill>
          </a:ln>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1" name="Cerchio parziale 10">
            <a:extLst>
              <a:ext uri="{FF2B5EF4-FFF2-40B4-BE49-F238E27FC236}">
                <a16:creationId xmlns:a16="http://schemas.microsoft.com/office/drawing/2014/main" id="{04B28CFF-FE83-4181-91C1-0693A4CE8BD6}"/>
              </a:ext>
            </a:extLst>
          </p:cNvPr>
          <p:cNvSpPr/>
          <p:nvPr/>
        </p:nvSpPr>
        <p:spPr>
          <a:xfrm>
            <a:off x="6943118" y="3970903"/>
            <a:ext cx="1244290" cy="1244290"/>
          </a:xfrm>
          <a:prstGeom prst="pie">
            <a:avLst>
              <a:gd name="adj1" fmla="val 5400000"/>
              <a:gd name="adj2" fmla="val 16200000"/>
            </a:avLst>
          </a:prstGeom>
          <a:solidFill>
            <a:srgbClr val="88DCD3"/>
          </a:solidFill>
          <a:ln w="28575">
            <a:solidFill>
              <a:schemeClr val="tx1"/>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it-IT" dirty="0"/>
          </a:p>
        </p:txBody>
      </p:sp>
      <p:sp>
        <p:nvSpPr>
          <p:cNvPr id="12" name="Corda 11">
            <a:extLst>
              <a:ext uri="{FF2B5EF4-FFF2-40B4-BE49-F238E27FC236}">
                <a16:creationId xmlns:a16="http://schemas.microsoft.com/office/drawing/2014/main" id="{5C035E29-7E8C-4A06-8881-8DBA1AAA074A}"/>
              </a:ext>
            </a:extLst>
          </p:cNvPr>
          <p:cNvSpPr/>
          <p:nvPr/>
        </p:nvSpPr>
        <p:spPr>
          <a:xfrm>
            <a:off x="6810719" y="6200164"/>
            <a:ext cx="1555362" cy="1555362"/>
          </a:xfrm>
          <a:prstGeom prst="chord">
            <a:avLst>
              <a:gd name="adj1" fmla="val 4800000"/>
              <a:gd name="adj2" fmla="val 16800000"/>
            </a:avLst>
          </a:prstGeom>
          <a:ln w="28575">
            <a:solidFill>
              <a:schemeClr val="tx1"/>
            </a:solidFill>
          </a:ln>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3" name="Cerchio parziale 12">
            <a:extLst>
              <a:ext uri="{FF2B5EF4-FFF2-40B4-BE49-F238E27FC236}">
                <a16:creationId xmlns:a16="http://schemas.microsoft.com/office/drawing/2014/main" id="{35DD4FCC-FE1B-4E74-8C23-36FD9528303D}"/>
              </a:ext>
            </a:extLst>
          </p:cNvPr>
          <p:cNvSpPr/>
          <p:nvPr/>
        </p:nvSpPr>
        <p:spPr>
          <a:xfrm>
            <a:off x="6966255" y="6355700"/>
            <a:ext cx="1244290" cy="1244290"/>
          </a:xfrm>
          <a:prstGeom prst="pie">
            <a:avLst>
              <a:gd name="adj1" fmla="val 5400000"/>
              <a:gd name="adj2" fmla="val 16200000"/>
            </a:avLst>
          </a:prstGeom>
          <a:solidFill>
            <a:srgbClr val="88DCD3"/>
          </a:solidFill>
          <a:ln w="28575">
            <a:solidFill>
              <a:schemeClr val="tx1"/>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Corda 13">
            <a:extLst>
              <a:ext uri="{FF2B5EF4-FFF2-40B4-BE49-F238E27FC236}">
                <a16:creationId xmlns:a16="http://schemas.microsoft.com/office/drawing/2014/main" id="{8707708A-FB78-4EEF-9F2D-4D8D886E83E3}"/>
              </a:ext>
            </a:extLst>
          </p:cNvPr>
          <p:cNvSpPr/>
          <p:nvPr/>
        </p:nvSpPr>
        <p:spPr>
          <a:xfrm>
            <a:off x="6828790" y="8486208"/>
            <a:ext cx="1555362" cy="1555362"/>
          </a:xfrm>
          <a:prstGeom prst="chord">
            <a:avLst>
              <a:gd name="adj1" fmla="val 4800000"/>
              <a:gd name="adj2" fmla="val 16800000"/>
            </a:avLst>
          </a:prstGeom>
          <a:ln w="28575">
            <a:solidFill>
              <a:schemeClr val="tx1"/>
            </a:solidFill>
          </a:ln>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5" name="Cerchio parziale 14">
            <a:extLst>
              <a:ext uri="{FF2B5EF4-FFF2-40B4-BE49-F238E27FC236}">
                <a16:creationId xmlns:a16="http://schemas.microsoft.com/office/drawing/2014/main" id="{FE0FEA35-A4E7-48CA-8C34-8F8462BC6B77}"/>
              </a:ext>
            </a:extLst>
          </p:cNvPr>
          <p:cNvSpPr/>
          <p:nvPr/>
        </p:nvSpPr>
        <p:spPr>
          <a:xfrm>
            <a:off x="6984326" y="8641744"/>
            <a:ext cx="1244290" cy="1244290"/>
          </a:xfrm>
          <a:prstGeom prst="pie">
            <a:avLst>
              <a:gd name="adj1" fmla="val 5400000"/>
              <a:gd name="adj2" fmla="val 16200000"/>
            </a:avLst>
          </a:prstGeom>
          <a:solidFill>
            <a:srgbClr val="88DCD3"/>
          </a:solidFill>
          <a:ln w="28575">
            <a:solidFill>
              <a:schemeClr val="tx1"/>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Corda 18">
            <a:extLst>
              <a:ext uri="{FF2B5EF4-FFF2-40B4-BE49-F238E27FC236}">
                <a16:creationId xmlns:a16="http://schemas.microsoft.com/office/drawing/2014/main" id="{8D8ACB24-FC8A-4136-A145-3C44CBAE95AE}"/>
              </a:ext>
            </a:extLst>
          </p:cNvPr>
          <p:cNvSpPr/>
          <p:nvPr/>
        </p:nvSpPr>
        <p:spPr>
          <a:xfrm>
            <a:off x="11762317" y="1681327"/>
            <a:ext cx="1555362" cy="1555362"/>
          </a:xfrm>
          <a:prstGeom prst="chord">
            <a:avLst>
              <a:gd name="adj1" fmla="val 4800000"/>
              <a:gd name="adj2" fmla="val 16800000"/>
            </a:avLst>
          </a:prstGeom>
          <a:ln w="28575">
            <a:solidFill>
              <a:schemeClr val="tx1"/>
            </a:solidFill>
          </a:ln>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21" name="Corda 20">
            <a:extLst>
              <a:ext uri="{FF2B5EF4-FFF2-40B4-BE49-F238E27FC236}">
                <a16:creationId xmlns:a16="http://schemas.microsoft.com/office/drawing/2014/main" id="{CF495FA9-AC58-4DC2-B4A1-83EA53B708C6}"/>
              </a:ext>
            </a:extLst>
          </p:cNvPr>
          <p:cNvSpPr/>
          <p:nvPr/>
        </p:nvSpPr>
        <p:spPr>
          <a:xfrm>
            <a:off x="11725727" y="3831392"/>
            <a:ext cx="1555362" cy="1555362"/>
          </a:xfrm>
          <a:prstGeom prst="chord">
            <a:avLst>
              <a:gd name="adj1" fmla="val 4800000"/>
              <a:gd name="adj2" fmla="val 16800000"/>
            </a:avLst>
          </a:prstGeom>
          <a:ln w="28575">
            <a:solidFill>
              <a:schemeClr val="tx1"/>
            </a:solidFill>
          </a:ln>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23" name="Corda 22">
            <a:extLst>
              <a:ext uri="{FF2B5EF4-FFF2-40B4-BE49-F238E27FC236}">
                <a16:creationId xmlns:a16="http://schemas.microsoft.com/office/drawing/2014/main" id="{3D0AC50D-7269-465B-8AE2-B50383FF1E1E}"/>
              </a:ext>
            </a:extLst>
          </p:cNvPr>
          <p:cNvSpPr/>
          <p:nvPr/>
        </p:nvSpPr>
        <p:spPr>
          <a:xfrm>
            <a:off x="11738937" y="6189028"/>
            <a:ext cx="1555362" cy="1555362"/>
          </a:xfrm>
          <a:prstGeom prst="chord">
            <a:avLst>
              <a:gd name="adj1" fmla="val 4800000"/>
              <a:gd name="adj2" fmla="val 16800000"/>
            </a:avLst>
          </a:prstGeom>
          <a:ln w="28575">
            <a:solidFill>
              <a:schemeClr val="tx1"/>
            </a:solidFill>
          </a:ln>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grpSp>
        <p:nvGrpSpPr>
          <p:cNvPr id="31" name="Gruppo 30">
            <a:extLst>
              <a:ext uri="{FF2B5EF4-FFF2-40B4-BE49-F238E27FC236}">
                <a16:creationId xmlns:a16="http://schemas.microsoft.com/office/drawing/2014/main" id="{C292A148-3638-49F5-9D03-23732F404129}"/>
              </a:ext>
            </a:extLst>
          </p:cNvPr>
          <p:cNvGrpSpPr/>
          <p:nvPr/>
        </p:nvGrpSpPr>
        <p:grpSpPr>
          <a:xfrm>
            <a:off x="11830461" y="8437654"/>
            <a:ext cx="1555362" cy="1555362"/>
            <a:chOff x="15480608" y="8163057"/>
            <a:chExt cx="1555362" cy="1555362"/>
          </a:xfrm>
        </p:grpSpPr>
        <p:sp>
          <p:nvSpPr>
            <p:cNvPr id="26" name="Corda 25">
              <a:extLst>
                <a:ext uri="{FF2B5EF4-FFF2-40B4-BE49-F238E27FC236}">
                  <a16:creationId xmlns:a16="http://schemas.microsoft.com/office/drawing/2014/main" id="{D75C1420-1385-44BA-9F4C-2ADAD32EF3EC}"/>
                </a:ext>
              </a:extLst>
            </p:cNvPr>
            <p:cNvSpPr/>
            <p:nvPr/>
          </p:nvSpPr>
          <p:spPr>
            <a:xfrm>
              <a:off x="15480608" y="8163057"/>
              <a:ext cx="1555362" cy="1555362"/>
            </a:xfrm>
            <a:prstGeom prst="chord">
              <a:avLst>
                <a:gd name="adj1" fmla="val 4800000"/>
                <a:gd name="adj2" fmla="val 16800000"/>
              </a:avLst>
            </a:prstGeom>
            <a:ln w="28575">
              <a:solidFill>
                <a:schemeClr val="tx1"/>
              </a:solidFill>
            </a:ln>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27" name="Cerchio parziale 26">
              <a:extLst>
                <a:ext uri="{FF2B5EF4-FFF2-40B4-BE49-F238E27FC236}">
                  <a16:creationId xmlns:a16="http://schemas.microsoft.com/office/drawing/2014/main" id="{26CAC36D-3987-43DF-88E7-8331E37EEF2E}"/>
                </a:ext>
              </a:extLst>
            </p:cNvPr>
            <p:cNvSpPr/>
            <p:nvPr/>
          </p:nvSpPr>
          <p:spPr>
            <a:xfrm>
              <a:off x="15636144" y="8318593"/>
              <a:ext cx="1244290" cy="1244290"/>
            </a:xfrm>
            <a:prstGeom prst="pie">
              <a:avLst>
                <a:gd name="adj1" fmla="val 5400000"/>
                <a:gd name="adj2" fmla="val 16200000"/>
              </a:avLst>
            </a:prstGeom>
            <a:solidFill>
              <a:srgbClr val="88DCD3"/>
            </a:solidFill>
            <a:ln w="28575">
              <a:solidFill>
                <a:schemeClr val="tx1"/>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sp>
        <p:nvSpPr>
          <p:cNvPr id="42" name="CasellaDiTesto 41">
            <a:extLst>
              <a:ext uri="{FF2B5EF4-FFF2-40B4-BE49-F238E27FC236}">
                <a16:creationId xmlns:a16="http://schemas.microsoft.com/office/drawing/2014/main" id="{98C383B2-6014-4E4E-8202-2B11FA33DBA3}"/>
              </a:ext>
            </a:extLst>
          </p:cNvPr>
          <p:cNvSpPr txBox="1"/>
          <p:nvPr/>
        </p:nvSpPr>
        <p:spPr>
          <a:xfrm>
            <a:off x="2755966" y="3996461"/>
            <a:ext cx="3690109" cy="1661993"/>
          </a:xfrm>
          <a:prstGeom prst="rect">
            <a:avLst/>
          </a:prstGeom>
          <a:noFill/>
        </p:spPr>
        <p:txBody>
          <a:bodyPr wrap="square" rtlCol="0">
            <a:spAutoFit/>
          </a:bodyPr>
          <a:lstStyle/>
          <a:p>
            <a:r>
              <a:rPr lang="it-IT" sz="2800" b="1" dirty="0">
                <a:latin typeface="Lucida Sans" panose="020B0602030504020204" pitchFamily="34" charset="0"/>
              </a:rPr>
              <a:t>I</a:t>
            </a:r>
            <a:r>
              <a:rPr kumimoji="0" lang="it-IT" sz="2800" b="1" i="0" u="none" strike="noStrike" kern="1200" spc="0" normalizeH="0" baseline="0" noProof="0" dirty="0">
                <a:ln>
                  <a:noFill/>
                </a:ln>
                <a:solidFill>
                  <a:schemeClr val="tx1"/>
                </a:solidFill>
                <a:effectLst/>
                <a:uLnTx/>
                <a:uFillTx/>
                <a:latin typeface="Lucida Sans" panose="020B0602030504020204" pitchFamily="34" charset="0"/>
              </a:rPr>
              <a:t>ter </a:t>
            </a:r>
            <a:r>
              <a:rPr kumimoji="0" lang="it-IT" sz="2800" b="1" i="0" u="none" strike="noStrike" kern="1200" spc="0" normalizeH="0" baseline="0" noProof="0" dirty="0" err="1">
                <a:ln>
                  <a:noFill/>
                </a:ln>
                <a:solidFill>
                  <a:schemeClr val="tx1"/>
                </a:solidFill>
                <a:effectLst/>
                <a:uLnTx/>
                <a:uFillTx/>
                <a:latin typeface="Lucida Sans" panose="020B0602030504020204" pitchFamily="34" charset="0"/>
              </a:rPr>
              <a:t>ph</a:t>
            </a:r>
            <a:r>
              <a:rPr kumimoji="0" lang="it-IT" sz="2800" b="1" i="0" u="none" strike="noStrike" kern="1200" spc="0" normalizeH="0" baseline="0" noProof="0" dirty="0">
                <a:ln>
                  <a:noFill/>
                </a:ln>
                <a:solidFill>
                  <a:schemeClr val="tx1"/>
                </a:solidFill>
                <a:effectLst/>
                <a:uLnTx/>
                <a:uFillTx/>
                <a:latin typeface="Lucida Sans" panose="020B0602030504020204" pitchFamily="34" charset="0"/>
              </a:rPr>
              <a:t> </a:t>
            </a:r>
            <a:r>
              <a:rPr kumimoji="0" lang="it-IT" sz="2800" b="1" i="0" u="none" strike="noStrike" kern="1200" spc="0" normalizeH="0" baseline="0" noProof="0" dirty="0">
                <a:ln>
                  <a:noFill/>
                </a:ln>
                <a:effectLst/>
                <a:uLnTx/>
                <a:uFillTx/>
                <a:latin typeface="Lucida Sans" panose="020B0602030504020204" pitchFamily="34" charset="0"/>
              </a:rPr>
              <a:t>innovativi</a:t>
            </a:r>
            <a:r>
              <a:rPr kumimoji="0" lang="it-IT" sz="2800" b="1" i="0" u="none" strike="noStrike" kern="1200" spc="0" normalizeH="0" baseline="0" noProof="0" dirty="0">
                <a:ln>
                  <a:noFill/>
                </a:ln>
                <a:solidFill>
                  <a:schemeClr val="tx1"/>
                </a:solidFill>
                <a:effectLst/>
                <a:uLnTx/>
                <a:uFillTx/>
                <a:latin typeface="Lucida Sans" panose="020B0602030504020204" pitchFamily="34" charset="0"/>
              </a:rPr>
              <a:t>/</a:t>
            </a:r>
          </a:p>
          <a:p>
            <a:r>
              <a:rPr kumimoji="0" lang="it-IT" sz="2800" b="1" i="0" u="none" strike="noStrike" kern="1200" spc="0" normalizeH="0" baseline="0" noProof="0" dirty="0">
                <a:ln>
                  <a:noFill/>
                </a:ln>
                <a:solidFill>
                  <a:schemeClr val="tx1"/>
                </a:solidFill>
                <a:effectLst/>
                <a:uLnTx/>
                <a:uFillTx/>
                <a:latin typeface="Lucida Sans" panose="020B0602030504020204" pitchFamily="34" charset="0"/>
              </a:rPr>
              <a:t>nuovi</a:t>
            </a:r>
          </a:p>
          <a:p>
            <a:r>
              <a:rPr lang="it-IT" sz="2800" dirty="0">
                <a:latin typeface="Abadi Extra Light" panose="020B0204020104020204" pitchFamily="34" charset="0"/>
              </a:rPr>
              <a:t>Intensità: 5</a:t>
            </a:r>
          </a:p>
          <a:p>
            <a:endParaRPr lang="it-IT" dirty="0"/>
          </a:p>
        </p:txBody>
      </p:sp>
      <p:sp>
        <p:nvSpPr>
          <p:cNvPr id="44" name="CasellaDiTesto 43">
            <a:extLst>
              <a:ext uri="{FF2B5EF4-FFF2-40B4-BE49-F238E27FC236}">
                <a16:creationId xmlns:a16="http://schemas.microsoft.com/office/drawing/2014/main" id="{D528C095-3980-49BB-B03A-1FA065D8F1BA}"/>
              </a:ext>
            </a:extLst>
          </p:cNvPr>
          <p:cNvSpPr txBox="1"/>
          <p:nvPr/>
        </p:nvSpPr>
        <p:spPr>
          <a:xfrm>
            <a:off x="2820016" y="8317992"/>
            <a:ext cx="3551336" cy="2092881"/>
          </a:xfrm>
          <a:prstGeom prst="rect">
            <a:avLst/>
          </a:prstGeom>
          <a:noFill/>
        </p:spPr>
        <p:txBody>
          <a:bodyPr wrap="square" rtlCol="0">
            <a:spAutoFit/>
          </a:bodyPr>
          <a:lstStyle/>
          <a:p>
            <a:r>
              <a:rPr lang="it-IT" sz="2800" b="1" dirty="0">
                <a:solidFill>
                  <a:prstClr val="black"/>
                </a:solidFill>
                <a:latin typeface="Lucida Sans" panose="020B0602030504020204" pitchFamily="34" charset="0"/>
              </a:rPr>
              <a:t>A</a:t>
            </a:r>
            <a:r>
              <a:rPr kumimoji="0" lang="it-IT" sz="2800" b="1" i="0" u="none" strike="noStrike" kern="1200" spc="0" normalizeH="0" baseline="0" noProof="0" dirty="0" err="1">
                <a:ln>
                  <a:noFill/>
                </a:ln>
                <a:solidFill>
                  <a:prstClr val="black"/>
                </a:solidFill>
                <a:effectLst/>
                <a:uLnTx/>
                <a:uFillTx/>
                <a:latin typeface="Lucida Sans" panose="020B0602030504020204" pitchFamily="34" charset="0"/>
              </a:rPr>
              <a:t>pprocci</a:t>
            </a:r>
            <a:r>
              <a:rPr kumimoji="0" lang="it-IT" sz="2800" b="1" i="0" u="none" strike="noStrike" kern="1200" spc="0" normalizeH="0" baseline="0" noProof="0" dirty="0">
                <a:ln>
                  <a:noFill/>
                </a:ln>
                <a:solidFill>
                  <a:prstClr val="black"/>
                </a:solidFill>
                <a:effectLst/>
                <a:uLnTx/>
                <a:uFillTx/>
                <a:latin typeface="Lucida Sans" panose="020B0602030504020204" pitchFamily="34" charset="0"/>
              </a:rPr>
              <a:t> procedurali </a:t>
            </a:r>
          </a:p>
          <a:p>
            <a:r>
              <a:rPr kumimoji="0" lang="it-IT" sz="2800" b="1" i="0" u="none" strike="noStrike" kern="1200" spc="0" normalizeH="0" baseline="0" noProof="0" dirty="0">
                <a:ln>
                  <a:noFill/>
                </a:ln>
                <a:solidFill>
                  <a:prstClr val="black"/>
                </a:solidFill>
                <a:effectLst/>
                <a:uLnTx/>
                <a:uFillTx/>
                <a:latin typeface="Lucida Sans" panose="020B0602030504020204" pitchFamily="34" charset="0"/>
              </a:rPr>
              <a:t>non omogenei</a:t>
            </a:r>
          </a:p>
          <a:p>
            <a:r>
              <a:rPr lang="it-IT" sz="2800" dirty="0">
                <a:latin typeface="Abadi Extra Light" panose="020B0204020104020204" pitchFamily="34" charset="0"/>
              </a:rPr>
              <a:t>Intensità: 5 </a:t>
            </a:r>
            <a:endParaRPr lang="it-IT" sz="2800" dirty="0">
              <a:solidFill>
                <a:schemeClr val="tx1"/>
              </a:solidFill>
              <a:latin typeface="Abadi Extra Light" panose="020B0204020104020204" pitchFamily="34" charset="0"/>
            </a:endParaRPr>
          </a:p>
          <a:p>
            <a:endParaRPr lang="it-IT" dirty="0"/>
          </a:p>
        </p:txBody>
      </p:sp>
      <p:sp>
        <p:nvSpPr>
          <p:cNvPr id="46" name="CasellaDiTesto 45">
            <a:extLst>
              <a:ext uri="{FF2B5EF4-FFF2-40B4-BE49-F238E27FC236}">
                <a16:creationId xmlns:a16="http://schemas.microsoft.com/office/drawing/2014/main" id="{0B44F62A-5C91-4CAC-BA5D-AEDD6A1FD9B9}"/>
              </a:ext>
            </a:extLst>
          </p:cNvPr>
          <p:cNvSpPr txBox="1"/>
          <p:nvPr/>
        </p:nvSpPr>
        <p:spPr>
          <a:xfrm>
            <a:off x="7915713" y="6373172"/>
            <a:ext cx="5220069" cy="1938992"/>
          </a:xfrm>
          <a:prstGeom prst="rect">
            <a:avLst/>
          </a:prstGeom>
          <a:noFill/>
        </p:spPr>
        <p:txBody>
          <a:bodyPr wrap="square" rtlCol="0">
            <a:spAutoFit/>
          </a:bodyPr>
          <a:lstStyle/>
          <a:p>
            <a:r>
              <a:rPr lang="it-IT" sz="2800" b="1" dirty="0">
                <a:solidFill>
                  <a:prstClr val="black"/>
                </a:solidFill>
                <a:latin typeface="Lucida Sans" panose="020B0602030504020204" pitchFamily="34" charset="0"/>
              </a:rPr>
              <a:t>N</a:t>
            </a:r>
            <a:r>
              <a:rPr kumimoji="0" lang="it-IT" sz="2800" b="1" i="0" u="none" strike="noStrike" kern="1200" spc="0" normalizeH="0" baseline="0" noProof="0" dirty="0">
                <a:ln>
                  <a:noFill/>
                </a:ln>
                <a:solidFill>
                  <a:prstClr val="black"/>
                </a:solidFill>
                <a:effectLst/>
                <a:uLnTx/>
                <a:uFillTx/>
                <a:latin typeface="Lucida Sans" panose="020B0602030504020204" pitchFamily="34" charset="0"/>
              </a:rPr>
              <a:t>o standard </a:t>
            </a:r>
          </a:p>
          <a:p>
            <a:r>
              <a:rPr kumimoji="0" lang="it-IT" sz="2800" b="1" i="0" u="none" strike="noStrike" kern="1200" spc="0" normalizeH="0" baseline="0" noProof="0" dirty="0">
                <a:ln>
                  <a:noFill/>
                </a:ln>
                <a:solidFill>
                  <a:prstClr val="black"/>
                </a:solidFill>
                <a:effectLst/>
                <a:uLnTx/>
                <a:uFillTx/>
                <a:latin typeface="Lucida Sans" panose="020B0602030504020204" pitchFamily="34" charset="0"/>
              </a:rPr>
              <a:t>di capitolato</a:t>
            </a:r>
          </a:p>
          <a:p>
            <a:r>
              <a:rPr lang="it-IT" sz="2800" dirty="0">
                <a:latin typeface="Abadi Extra Light" panose="020B0204020104020204" pitchFamily="34" charset="0"/>
              </a:rPr>
              <a:t>Intensità: 6 </a:t>
            </a:r>
            <a:endParaRPr lang="it-IT" sz="2800" dirty="0">
              <a:solidFill>
                <a:schemeClr val="tx1"/>
              </a:solidFill>
              <a:latin typeface="Abadi Extra Light" panose="020B0204020104020204" pitchFamily="34" charset="0"/>
            </a:endParaRPr>
          </a:p>
          <a:p>
            <a:endParaRPr kumimoji="0" lang="it-IT" sz="1800" b="0" i="0" u="none" strike="noStrike" kern="1200" cap="none" spc="0" normalizeH="0" baseline="0" dirty="0">
              <a:ln>
                <a:noFill/>
              </a:ln>
              <a:solidFill>
                <a:prstClr val="black"/>
              </a:solidFill>
              <a:effectLst/>
              <a:uLnTx/>
              <a:uFillTx/>
              <a:latin typeface="Abadi Extra Light" panose="020B0204020104020204" pitchFamily="34" charset="0"/>
              <a:ea typeface="+mn-ea"/>
              <a:cs typeface="+mn-cs"/>
            </a:endParaRPr>
          </a:p>
          <a:p>
            <a:endParaRPr lang="it-IT" dirty="0"/>
          </a:p>
        </p:txBody>
      </p:sp>
      <p:sp>
        <p:nvSpPr>
          <p:cNvPr id="48" name="CasellaDiTesto 47">
            <a:extLst>
              <a:ext uri="{FF2B5EF4-FFF2-40B4-BE49-F238E27FC236}">
                <a16:creationId xmlns:a16="http://schemas.microsoft.com/office/drawing/2014/main" id="{33E92358-0597-4B8C-ADF7-26E29F4B4BE6}"/>
              </a:ext>
            </a:extLst>
          </p:cNvPr>
          <p:cNvSpPr txBox="1"/>
          <p:nvPr/>
        </p:nvSpPr>
        <p:spPr>
          <a:xfrm>
            <a:off x="12898161" y="2072248"/>
            <a:ext cx="5220069" cy="2000548"/>
          </a:xfrm>
          <a:prstGeom prst="rect">
            <a:avLst/>
          </a:prstGeom>
          <a:noFill/>
        </p:spPr>
        <p:txBody>
          <a:bodyPr wrap="square" rtlCol="0">
            <a:spAutoFit/>
          </a:bodyPr>
          <a:lstStyle/>
          <a:p>
            <a:r>
              <a:rPr lang="it-IT" sz="2800" b="1" dirty="0">
                <a:solidFill>
                  <a:prstClr val="black"/>
                </a:solidFill>
                <a:latin typeface="Lucida Sans" panose="020B0602030504020204" pitchFamily="34" charset="0"/>
              </a:rPr>
              <a:t>A</a:t>
            </a:r>
            <a:r>
              <a:rPr kumimoji="0" lang="it-IT" sz="2800" b="1" i="0" u="none" strike="noStrike" kern="1200" spc="0" normalizeH="0" baseline="0" dirty="0">
                <a:ln>
                  <a:noFill/>
                </a:ln>
                <a:solidFill>
                  <a:prstClr val="black"/>
                </a:solidFill>
                <a:effectLst/>
                <a:uLnTx/>
                <a:uFillTx/>
                <a:latin typeface="Lucida Sans" panose="020B0602030504020204" pitchFamily="34" charset="0"/>
              </a:rPr>
              <a:t>zienda trova </a:t>
            </a:r>
          </a:p>
          <a:p>
            <a:r>
              <a:rPr kumimoji="0" lang="it-IT" sz="2800" b="1" i="0" u="none" strike="noStrike" kern="1200" spc="0" normalizeH="0" baseline="0" dirty="0">
                <a:ln>
                  <a:noFill/>
                </a:ln>
                <a:solidFill>
                  <a:prstClr val="black"/>
                </a:solidFill>
                <a:effectLst/>
                <a:uLnTx/>
                <a:uFillTx/>
                <a:latin typeface="Lucida Sans" panose="020B0602030504020204" pitchFamily="34" charset="0"/>
              </a:rPr>
              <a:t>fabbisogno esaurito</a:t>
            </a:r>
            <a:r>
              <a:rPr kumimoji="0" lang="it-IT" sz="2800" b="1" i="0" u="none" strike="noStrike" kern="1200" cap="none" spc="0" normalizeH="0" baseline="0" dirty="0">
                <a:ln>
                  <a:noFill/>
                </a:ln>
                <a:solidFill>
                  <a:prstClr val="black"/>
                </a:solidFill>
                <a:effectLst/>
                <a:uLnTx/>
                <a:uFillTx/>
                <a:latin typeface="Lucida Sans" panose="020B0602030504020204" pitchFamily="34" charset="0"/>
              </a:rPr>
              <a:t>: </a:t>
            </a:r>
          </a:p>
          <a:p>
            <a:r>
              <a:rPr lang="it-IT" sz="2800" dirty="0">
                <a:latin typeface="Abadi Extra Light" panose="020B0204020104020204" pitchFamily="34" charset="0"/>
              </a:rPr>
              <a:t>Intensità: 4 </a:t>
            </a:r>
            <a:endParaRPr lang="it-IT" sz="2800" dirty="0">
              <a:solidFill>
                <a:schemeClr val="tx1"/>
              </a:solidFill>
              <a:latin typeface="Abadi Extra Light" panose="020B0204020104020204" pitchFamily="34" charset="0"/>
            </a:endParaRPr>
          </a:p>
          <a:p>
            <a:endParaRPr kumimoji="0" lang="it-IT" sz="1800" b="0" i="0" u="none" strike="noStrike" kern="1200" cap="none" spc="0" normalizeH="0" baseline="0" dirty="0">
              <a:ln>
                <a:noFill/>
              </a:ln>
              <a:solidFill>
                <a:prstClr val="black"/>
              </a:solidFill>
              <a:effectLst/>
              <a:uLnTx/>
              <a:uFillTx/>
              <a:latin typeface="Abadi Extra Light" panose="020B0204020104020204" pitchFamily="34" charset="0"/>
              <a:ea typeface="+mn-ea"/>
              <a:cs typeface="+mn-cs"/>
            </a:endParaRPr>
          </a:p>
          <a:p>
            <a:endParaRPr lang="it-IT" dirty="0"/>
          </a:p>
        </p:txBody>
      </p:sp>
      <p:sp>
        <p:nvSpPr>
          <p:cNvPr id="51" name="CasellaDiTesto 50">
            <a:extLst>
              <a:ext uri="{FF2B5EF4-FFF2-40B4-BE49-F238E27FC236}">
                <a16:creationId xmlns:a16="http://schemas.microsoft.com/office/drawing/2014/main" id="{CA91CDD6-9443-4FA1-AFD2-0519A53D5D57}"/>
              </a:ext>
            </a:extLst>
          </p:cNvPr>
          <p:cNvSpPr txBox="1"/>
          <p:nvPr/>
        </p:nvSpPr>
        <p:spPr>
          <a:xfrm>
            <a:off x="12861571" y="3918465"/>
            <a:ext cx="5220069" cy="1938992"/>
          </a:xfrm>
          <a:prstGeom prst="rect">
            <a:avLst/>
          </a:prstGeom>
          <a:noFill/>
        </p:spPr>
        <p:txBody>
          <a:bodyPr wrap="square" rtlCol="0">
            <a:spAutoFit/>
          </a:bodyPr>
          <a:lstStyle/>
          <a:p>
            <a:r>
              <a:rPr lang="it-IT" sz="2800" b="1" dirty="0">
                <a:solidFill>
                  <a:prstClr val="black"/>
                </a:solidFill>
                <a:latin typeface="Lucida Sans" panose="020B0602030504020204" pitchFamily="34" charset="0"/>
              </a:rPr>
              <a:t>T</a:t>
            </a:r>
            <a:r>
              <a:rPr kumimoji="0" lang="it-IT" sz="2800" b="1" i="0" u="none" strike="noStrike" kern="1200" spc="0" normalizeH="0" baseline="0" dirty="0">
                <a:ln>
                  <a:noFill/>
                </a:ln>
                <a:solidFill>
                  <a:prstClr val="black"/>
                </a:solidFill>
                <a:effectLst/>
                <a:uLnTx/>
                <a:uFillTx/>
                <a:latin typeface="Lucida Sans" panose="020B0602030504020204" pitchFamily="34" charset="0"/>
              </a:rPr>
              <a:t>empi lunghi per </a:t>
            </a:r>
          </a:p>
          <a:p>
            <a:r>
              <a:rPr kumimoji="0" lang="it-IT" sz="2800" b="1" i="0" u="none" strike="noStrike" kern="1200" spc="0" normalizeH="0" baseline="0" dirty="0">
                <a:ln>
                  <a:noFill/>
                </a:ln>
                <a:solidFill>
                  <a:prstClr val="black"/>
                </a:solidFill>
                <a:effectLst/>
                <a:uLnTx/>
                <a:uFillTx/>
                <a:latin typeface="Lucida Sans" panose="020B0602030504020204" pitchFamily="34" charset="0"/>
              </a:rPr>
              <a:t>adesione alla convenzione</a:t>
            </a:r>
            <a:r>
              <a:rPr kumimoji="0" lang="it-IT" sz="2800" b="1" i="0" u="none" strike="noStrike" kern="1200" cap="none" spc="0" normalizeH="0" baseline="0" dirty="0">
                <a:ln>
                  <a:noFill/>
                </a:ln>
                <a:solidFill>
                  <a:prstClr val="black"/>
                </a:solidFill>
                <a:effectLst/>
                <a:uLnTx/>
                <a:uFillTx/>
                <a:latin typeface="Lucida Sans" panose="020B0602030504020204" pitchFamily="34" charset="0"/>
              </a:rPr>
              <a:t>:</a:t>
            </a:r>
            <a:endParaRPr kumimoji="0" lang="it-IT" sz="2800" b="0" i="0" u="none" strike="noStrike" kern="1200" cap="none" spc="0" normalizeH="0" baseline="0" dirty="0">
              <a:ln>
                <a:noFill/>
              </a:ln>
              <a:solidFill>
                <a:prstClr val="black"/>
              </a:solidFill>
              <a:effectLst/>
              <a:uLnTx/>
              <a:uFillTx/>
              <a:latin typeface="Lucida Sans" panose="020B0602030504020204" pitchFamily="34" charset="0"/>
            </a:endParaRPr>
          </a:p>
          <a:p>
            <a:r>
              <a:rPr lang="it-IT" sz="2800" dirty="0">
                <a:latin typeface="Abadi Extra Light" panose="020B0204020104020204" pitchFamily="34" charset="0"/>
              </a:rPr>
              <a:t>Intensità: 4</a:t>
            </a:r>
            <a:endParaRPr lang="it-IT" sz="3600" dirty="0">
              <a:solidFill>
                <a:schemeClr val="tx1"/>
              </a:solidFill>
              <a:latin typeface="Abadi Extra Light" panose="020B0204020104020204" pitchFamily="34" charset="0"/>
            </a:endParaRPr>
          </a:p>
          <a:p>
            <a:endParaRPr kumimoji="0" lang="it-IT" sz="1800" b="0" i="0" u="none" strike="noStrike" kern="1200" cap="none" spc="0" normalizeH="0" baseline="0" dirty="0">
              <a:ln>
                <a:noFill/>
              </a:ln>
              <a:solidFill>
                <a:prstClr val="black"/>
              </a:solidFill>
              <a:effectLst/>
              <a:uLnTx/>
              <a:uFillTx/>
              <a:latin typeface="Abadi Extra Light" panose="020B0204020104020204" pitchFamily="34" charset="0"/>
              <a:ea typeface="+mn-ea"/>
              <a:cs typeface="+mn-cs"/>
            </a:endParaRPr>
          </a:p>
          <a:p>
            <a:endParaRPr lang="it-IT" dirty="0"/>
          </a:p>
        </p:txBody>
      </p:sp>
      <p:sp>
        <p:nvSpPr>
          <p:cNvPr id="52" name="CasellaDiTesto 51">
            <a:extLst>
              <a:ext uri="{FF2B5EF4-FFF2-40B4-BE49-F238E27FC236}">
                <a16:creationId xmlns:a16="http://schemas.microsoft.com/office/drawing/2014/main" id="{4028ED74-6A1A-4234-A968-3421D610E4D5}"/>
              </a:ext>
            </a:extLst>
          </p:cNvPr>
          <p:cNvSpPr txBox="1"/>
          <p:nvPr/>
        </p:nvSpPr>
        <p:spPr>
          <a:xfrm>
            <a:off x="12868869" y="6284702"/>
            <a:ext cx="5220069" cy="1938992"/>
          </a:xfrm>
          <a:prstGeom prst="rect">
            <a:avLst/>
          </a:prstGeom>
          <a:noFill/>
        </p:spPr>
        <p:txBody>
          <a:bodyPr wrap="square" rtlCol="0">
            <a:spAutoFit/>
          </a:bodyPr>
          <a:lstStyle/>
          <a:p>
            <a:r>
              <a:rPr lang="it-IT" sz="2800" b="1" dirty="0">
                <a:solidFill>
                  <a:prstClr val="black"/>
                </a:solidFill>
                <a:latin typeface="Lucida Sans" panose="020B0602030504020204" pitchFamily="34" charset="0"/>
              </a:rPr>
              <a:t>D</a:t>
            </a:r>
            <a:r>
              <a:rPr kumimoji="0" lang="it-IT" sz="2800" b="1" i="0" u="none" strike="noStrike" kern="1200" spc="0" normalizeH="0" baseline="0" dirty="0">
                <a:ln>
                  <a:noFill/>
                </a:ln>
                <a:solidFill>
                  <a:prstClr val="black"/>
                </a:solidFill>
                <a:effectLst/>
                <a:uLnTx/>
                <a:uFillTx/>
                <a:latin typeface="Lucida Sans" panose="020B0602030504020204" pitchFamily="34" charset="0"/>
              </a:rPr>
              <a:t>ifficoltà monitoraggio </a:t>
            </a:r>
          </a:p>
          <a:p>
            <a:r>
              <a:rPr kumimoji="0" lang="it-IT" sz="2800" b="1" i="0" u="none" strike="noStrike" kern="1200" spc="0" normalizeH="0" baseline="0" dirty="0">
                <a:ln>
                  <a:noFill/>
                </a:ln>
                <a:solidFill>
                  <a:prstClr val="black"/>
                </a:solidFill>
                <a:effectLst/>
                <a:uLnTx/>
                <a:uFillTx/>
                <a:latin typeface="Lucida Sans" panose="020B0602030504020204" pitchFamily="34" charset="0"/>
              </a:rPr>
              <a:t>erosione:</a:t>
            </a:r>
            <a:endParaRPr kumimoji="0" lang="it-IT" sz="2800" b="0" i="0" u="none" strike="noStrike" kern="1200" cap="none" spc="0" normalizeH="0" baseline="0" dirty="0">
              <a:ln>
                <a:noFill/>
              </a:ln>
              <a:solidFill>
                <a:prstClr val="black"/>
              </a:solidFill>
              <a:effectLst/>
              <a:uLnTx/>
              <a:uFillTx/>
              <a:latin typeface="Lucida Sans" panose="020B0602030504020204" pitchFamily="34" charset="0"/>
            </a:endParaRPr>
          </a:p>
          <a:p>
            <a:r>
              <a:rPr lang="it-IT" sz="2800" dirty="0">
                <a:latin typeface="Abadi Extra Light" panose="020B0204020104020204" pitchFamily="34" charset="0"/>
              </a:rPr>
              <a:t>Intensità: 3</a:t>
            </a:r>
            <a:endParaRPr lang="it-IT" sz="3600" dirty="0">
              <a:solidFill>
                <a:schemeClr val="tx1"/>
              </a:solidFill>
              <a:latin typeface="Abadi Extra Light" panose="020B0204020104020204" pitchFamily="34" charset="0"/>
            </a:endParaRPr>
          </a:p>
          <a:p>
            <a:endParaRPr kumimoji="0" lang="it-IT" sz="1800" b="0" i="0" u="none" strike="noStrike" kern="1200" cap="none" spc="0" normalizeH="0" baseline="0" dirty="0">
              <a:ln>
                <a:noFill/>
              </a:ln>
              <a:solidFill>
                <a:prstClr val="black"/>
              </a:solidFill>
              <a:effectLst/>
              <a:uLnTx/>
              <a:uFillTx/>
              <a:latin typeface="Abadi Extra Light" panose="020B0204020104020204" pitchFamily="34" charset="0"/>
              <a:ea typeface="+mn-ea"/>
              <a:cs typeface="+mn-cs"/>
            </a:endParaRPr>
          </a:p>
          <a:p>
            <a:endParaRPr lang="it-IT" dirty="0"/>
          </a:p>
        </p:txBody>
      </p:sp>
      <p:sp>
        <p:nvSpPr>
          <p:cNvPr id="53" name="CasellaDiTesto 52">
            <a:extLst>
              <a:ext uri="{FF2B5EF4-FFF2-40B4-BE49-F238E27FC236}">
                <a16:creationId xmlns:a16="http://schemas.microsoft.com/office/drawing/2014/main" id="{34DB62FA-CB7A-41DF-A8D9-EEA663E2E3F3}"/>
              </a:ext>
            </a:extLst>
          </p:cNvPr>
          <p:cNvSpPr txBox="1"/>
          <p:nvPr/>
        </p:nvSpPr>
        <p:spPr>
          <a:xfrm>
            <a:off x="12925147" y="8638081"/>
            <a:ext cx="5220069" cy="193899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800" b="1" dirty="0">
                <a:solidFill>
                  <a:prstClr val="black"/>
                </a:solidFill>
                <a:latin typeface="Lucida Sans" panose="020B0602030504020204" pitchFamily="34" charset="0"/>
              </a:rPr>
              <a:t>M</a:t>
            </a:r>
            <a:r>
              <a:rPr kumimoji="0" lang="it-IT" sz="2800" b="1" i="0" u="none" strike="noStrike" kern="1200" spc="0" normalizeH="0" baseline="0" dirty="0">
                <a:ln>
                  <a:noFill/>
                </a:ln>
                <a:solidFill>
                  <a:prstClr val="black"/>
                </a:solidFill>
                <a:effectLst/>
                <a:uLnTx/>
                <a:uFillTx/>
                <a:latin typeface="Lucida Sans" panose="020B0602030504020204" pitchFamily="34" charset="0"/>
              </a:rPr>
              <a:t>odalità utilizzo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2800" b="1" i="0" u="none" strike="noStrike" kern="1200" spc="0" normalizeH="0" baseline="0" dirty="0">
                <a:ln>
                  <a:noFill/>
                </a:ln>
                <a:solidFill>
                  <a:prstClr val="black"/>
                </a:solidFill>
                <a:effectLst/>
                <a:uLnTx/>
                <a:uFillTx/>
                <a:latin typeface="Lucida Sans" panose="020B0602030504020204" pitchFamily="34" charset="0"/>
              </a:rPr>
              <a:t>estensione</a:t>
            </a:r>
            <a:r>
              <a:rPr kumimoji="0" lang="it-IT" sz="2800" b="1" i="0" u="none" strike="noStrike" kern="1200" cap="none" spc="0" normalizeH="0" baseline="0" dirty="0">
                <a:ln>
                  <a:noFill/>
                </a:ln>
                <a:solidFill>
                  <a:prstClr val="black"/>
                </a:solidFill>
                <a:effectLst/>
                <a:uLnTx/>
                <a:uFillTx/>
                <a:latin typeface="Lucida Sans" panose="020B0602030504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it-IT" sz="2800" dirty="0">
                <a:latin typeface="Abadi Extra Light" panose="020B0204020104020204" pitchFamily="34" charset="0"/>
              </a:rPr>
              <a:t>Intensità: 6 </a:t>
            </a:r>
            <a:endParaRPr lang="it-IT" sz="3600" dirty="0">
              <a:solidFill>
                <a:schemeClr val="tx1"/>
              </a:solidFill>
              <a:latin typeface="Abadi Extra Light" panose="020B02040201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dirty="0">
              <a:ln>
                <a:noFill/>
              </a:ln>
              <a:solidFill>
                <a:prstClr val="black"/>
              </a:solidFill>
              <a:effectLst/>
              <a:uLnTx/>
              <a:uFillTx/>
              <a:latin typeface="Abadi Extra Light" panose="020B0204020104020204" pitchFamily="34" charset="0"/>
              <a:ea typeface="+mn-ea"/>
              <a:cs typeface="+mn-cs"/>
            </a:endParaRPr>
          </a:p>
          <a:p>
            <a:endParaRPr lang="it-IT" dirty="0"/>
          </a:p>
        </p:txBody>
      </p:sp>
      <p:sp>
        <p:nvSpPr>
          <p:cNvPr id="32" name="Cerchio parziale 31">
            <a:extLst>
              <a:ext uri="{FF2B5EF4-FFF2-40B4-BE49-F238E27FC236}">
                <a16:creationId xmlns:a16="http://schemas.microsoft.com/office/drawing/2014/main" id="{D3B74A7E-7CF3-45E0-B704-91CF97E4D456}"/>
              </a:ext>
            </a:extLst>
          </p:cNvPr>
          <p:cNvSpPr/>
          <p:nvPr/>
        </p:nvSpPr>
        <p:spPr>
          <a:xfrm>
            <a:off x="1721160" y="8626475"/>
            <a:ext cx="1244290" cy="1244290"/>
          </a:xfrm>
          <a:prstGeom prst="pie">
            <a:avLst>
              <a:gd name="adj1" fmla="val 9000000"/>
              <a:gd name="adj2" fmla="val 16200000"/>
            </a:avLst>
          </a:prstGeom>
          <a:solidFill>
            <a:srgbClr val="01A9E6"/>
          </a:solidFill>
          <a:ln w="28575">
            <a:solidFill>
              <a:schemeClr val="tx1"/>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3" name="Cerchio parziale 32">
            <a:extLst>
              <a:ext uri="{FF2B5EF4-FFF2-40B4-BE49-F238E27FC236}">
                <a16:creationId xmlns:a16="http://schemas.microsoft.com/office/drawing/2014/main" id="{EDC60DDC-0D5C-4BC7-B3C5-0D705834661E}"/>
              </a:ext>
            </a:extLst>
          </p:cNvPr>
          <p:cNvSpPr/>
          <p:nvPr/>
        </p:nvSpPr>
        <p:spPr>
          <a:xfrm>
            <a:off x="11891492" y="6432579"/>
            <a:ext cx="1244290" cy="1244290"/>
          </a:xfrm>
          <a:prstGeom prst="pie">
            <a:avLst>
              <a:gd name="adj1" fmla="val 12600000"/>
              <a:gd name="adj2" fmla="val 16200000"/>
            </a:avLst>
          </a:prstGeom>
          <a:solidFill>
            <a:srgbClr val="ABA9CD"/>
          </a:solidFill>
          <a:ln w="28575">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34" name="Cerchio parziale 33">
            <a:extLst>
              <a:ext uri="{FF2B5EF4-FFF2-40B4-BE49-F238E27FC236}">
                <a16:creationId xmlns:a16="http://schemas.microsoft.com/office/drawing/2014/main" id="{0433EDA9-7BE5-474A-90A0-866B327E1BCF}"/>
              </a:ext>
            </a:extLst>
          </p:cNvPr>
          <p:cNvSpPr/>
          <p:nvPr/>
        </p:nvSpPr>
        <p:spPr>
          <a:xfrm>
            <a:off x="1786787" y="3949328"/>
            <a:ext cx="1244290" cy="1244290"/>
          </a:xfrm>
          <a:prstGeom prst="pie">
            <a:avLst>
              <a:gd name="adj1" fmla="val 9000000"/>
              <a:gd name="adj2" fmla="val 16200000"/>
            </a:avLst>
          </a:prstGeom>
          <a:solidFill>
            <a:srgbClr val="01A9E6"/>
          </a:solidFill>
          <a:ln w="28575">
            <a:solidFill>
              <a:schemeClr val="tx1">
                <a:lumMod val="85000"/>
                <a:lumOff val="15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5" name="Cerchio parziale 34">
            <a:extLst>
              <a:ext uri="{FF2B5EF4-FFF2-40B4-BE49-F238E27FC236}">
                <a16:creationId xmlns:a16="http://schemas.microsoft.com/office/drawing/2014/main" id="{96593860-408C-4935-BEEE-9203258D0BB8}"/>
              </a:ext>
            </a:extLst>
          </p:cNvPr>
          <p:cNvSpPr/>
          <p:nvPr/>
        </p:nvSpPr>
        <p:spPr>
          <a:xfrm>
            <a:off x="11850684" y="4141603"/>
            <a:ext cx="1244290" cy="1244290"/>
          </a:xfrm>
          <a:prstGeom prst="pie">
            <a:avLst>
              <a:gd name="adj1" fmla="val 12600000"/>
              <a:gd name="adj2" fmla="val 16200000"/>
            </a:avLst>
          </a:prstGeom>
          <a:solidFill>
            <a:srgbClr val="AC4985"/>
          </a:solidFill>
          <a:ln w="28575">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36" name="Cerchio parziale 35">
            <a:extLst>
              <a:ext uri="{FF2B5EF4-FFF2-40B4-BE49-F238E27FC236}">
                <a16:creationId xmlns:a16="http://schemas.microsoft.com/office/drawing/2014/main" id="{26ADAB9B-8FEC-4F8E-B6E9-021A2BA4C999}"/>
              </a:ext>
            </a:extLst>
          </p:cNvPr>
          <p:cNvSpPr/>
          <p:nvPr/>
        </p:nvSpPr>
        <p:spPr>
          <a:xfrm>
            <a:off x="11917853" y="1944211"/>
            <a:ext cx="1244290" cy="1244290"/>
          </a:xfrm>
          <a:prstGeom prst="pie">
            <a:avLst>
              <a:gd name="adj1" fmla="val 12600000"/>
              <a:gd name="adj2" fmla="val 16200000"/>
            </a:avLst>
          </a:prstGeom>
          <a:solidFill>
            <a:srgbClr val="AC4985"/>
          </a:solidFill>
          <a:ln w="28575">
            <a:solidFill>
              <a:schemeClr val="tx1"/>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37" name="Cerchio parziale 36">
            <a:extLst>
              <a:ext uri="{FF2B5EF4-FFF2-40B4-BE49-F238E27FC236}">
                <a16:creationId xmlns:a16="http://schemas.microsoft.com/office/drawing/2014/main" id="{4FC84358-7354-48A1-8907-073F4E5352B6}"/>
              </a:ext>
            </a:extLst>
          </p:cNvPr>
          <p:cNvSpPr/>
          <p:nvPr/>
        </p:nvSpPr>
        <p:spPr>
          <a:xfrm rot="19477591">
            <a:off x="11892147" y="6391340"/>
            <a:ext cx="1294620" cy="1383466"/>
          </a:xfrm>
          <a:prstGeom prst="pie">
            <a:avLst>
              <a:gd name="adj1" fmla="val 12600000"/>
              <a:gd name="adj2" fmla="val 16206764"/>
            </a:avLst>
          </a:prstGeom>
          <a:solidFill>
            <a:srgbClr val="D0D8E8"/>
          </a:solidFill>
          <a:ln w="19050">
            <a:solidFill>
              <a:schemeClr val="tx1"/>
            </a:solidFill>
            <a:extLst>
              <a:ext uri="{C807C97D-BFC1-408E-A445-0C87EB9F89A2}">
                <ask:lineSketchStyleProps xmlns:ask="http://schemas.microsoft.com/office/drawing/2018/sketchyshapes">
                  <ask:type>
                    <ask:lineSketchNone/>
                  </ask:type>
                </ask:lineSketchStyleProps>
              </a:ext>
            </a:extLst>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38" name="object 4">
            <a:extLst>
              <a:ext uri="{FF2B5EF4-FFF2-40B4-BE49-F238E27FC236}">
                <a16:creationId xmlns:a16="http://schemas.microsoft.com/office/drawing/2014/main" id="{AE8B8CE2-701A-4E24-A6F6-7789A45755CA}"/>
              </a:ext>
            </a:extLst>
          </p:cNvPr>
          <p:cNvSpPr/>
          <p:nvPr/>
        </p:nvSpPr>
        <p:spPr>
          <a:xfrm>
            <a:off x="18745502" y="10380269"/>
            <a:ext cx="349612" cy="93984"/>
          </a:xfrm>
          <a:prstGeom prst="rect">
            <a:avLst/>
          </a:prstGeom>
          <a:blipFill>
            <a:blip r:embed="rId7" cstate="print"/>
            <a:stretch>
              <a:fillRect/>
            </a:stretch>
          </a:blipFill>
        </p:spPr>
        <p:txBody>
          <a:bodyPr wrap="square" lIns="0" tIns="0" rIns="0" bIns="0" rtlCol="0"/>
          <a:lstStyle/>
          <a:p>
            <a:endParaRPr/>
          </a:p>
        </p:txBody>
      </p:sp>
      <p:sp>
        <p:nvSpPr>
          <p:cNvPr id="39" name="object 5">
            <a:extLst>
              <a:ext uri="{FF2B5EF4-FFF2-40B4-BE49-F238E27FC236}">
                <a16:creationId xmlns:a16="http://schemas.microsoft.com/office/drawing/2014/main" id="{C9AA7788-D980-4ECB-B41C-B7B12E575206}"/>
              </a:ext>
            </a:extLst>
          </p:cNvPr>
          <p:cNvSpPr/>
          <p:nvPr/>
        </p:nvSpPr>
        <p:spPr>
          <a:xfrm>
            <a:off x="19153227" y="10379123"/>
            <a:ext cx="272515" cy="96803"/>
          </a:xfrm>
          <a:prstGeom prst="rect">
            <a:avLst/>
          </a:prstGeom>
          <a:blipFill>
            <a:blip r:embed="rId8" cstate="print"/>
            <a:stretch>
              <a:fillRect/>
            </a:stretch>
          </a:blipFill>
        </p:spPr>
        <p:txBody>
          <a:bodyPr wrap="square" lIns="0" tIns="0" rIns="0" bIns="0" rtlCol="0"/>
          <a:lstStyle/>
          <a:p>
            <a:endParaRPr/>
          </a:p>
        </p:txBody>
      </p:sp>
      <p:sp>
        <p:nvSpPr>
          <p:cNvPr id="40" name="object 6">
            <a:extLst>
              <a:ext uri="{FF2B5EF4-FFF2-40B4-BE49-F238E27FC236}">
                <a16:creationId xmlns:a16="http://schemas.microsoft.com/office/drawing/2014/main" id="{1B81AC70-D657-47CB-90AC-9227A242D239}"/>
              </a:ext>
            </a:extLst>
          </p:cNvPr>
          <p:cNvSpPr/>
          <p:nvPr/>
        </p:nvSpPr>
        <p:spPr>
          <a:xfrm>
            <a:off x="1874547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41" name="object 7">
            <a:extLst>
              <a:ext uri="{FF2B5EF4-FFF2-40B4-BE49-F238E27FC236}">
                <a16:creationId xmlns:a16="http://schemas.microsoft.com/office/drawing/2014/main" id="{BD5822AA-40EF-4DC5-B5A5-6CE4483371EF}"/>
              </a:ext>
            </a:extLst>
          </p:cNvPr>
          <p:cNvSpPr/>
          <p:nvPr/>
        </p:nvSpPr>
        <p:spPr>
          <a:xfrm>
            <a:off x="1883711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49" name="object 8">
            <a:extLst>
              <a:ext uri="{FF2B5EF4-FFF2-40B4-BE49-F238E27FC236}">
                <a16:creationId xmlns:a16="http://schemas.microsoft.com/office/drawing/2014/main" id="{BB2C0501-D4CD-4CE3-A698-BF3C97E06736}"/>
              </a:ext>
            </a:extLst>
          </p:cNvPr>
          <p:cNvSpPr/>
          <p:nvPr/>
        </p:nvSpPr>
        <p:spPr>
          <a:xfrm>
            <a:off x="1883711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50" name="object 9">
            <a:extLst>
              <a:ext uri="{FF2B5EF4-FFF2-40B4-BE49-F238E27FC236}">
                <a16:creationId xmlns:a16="http://schemas.microsoft.com/office/drawing/2014/main" id="{96C1BFC4-51A7-4165-9E6B-4F60767063A1}"/>
              </a:ext>
            </a:extLst>
          </p:cNvPr>
          <p:cNvSpPr/>
          <p:nvPr/>
        </p:nvSpPr>
        <p:spPr>
          <a:xfrm>
            <a:off x="1883711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54" name="object 10">
            <a:extLst>
              <a:ext uri="{FF2B5EF4-FFF2-40B4-BE49-F238E27FC236}">
                <a16:creationId xmlns:a16="http://schemas.microsoft.com/office/drawing/2014/main" id="{90683B46-F45E-420D-AB26-0EBF43BA4B7C}"/>
              </a:ext>
            </a:extLst>
          </p:cNvPr>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55" name="object 11">
            <a:extLst>
              <a:ext uri="{FF2B5EF4-FFF2-40B4-BE49-F238E27FC236}">
                <a16:creationId xmlns:a16="http://schemas.microsoft.com/office/drawing/2014/main" id="{BBC656D6-DA13-4DEE-9537-4F4CB45A34A8}"/>
              </a:ext>
            </a:extLst>
          </p:cNvPr>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56" name="object 12">
            <a:extLst>
              <a:ext uri="{FF2B5EF4-FFF2-40B4-BE49-F238E27FC236}">
                <a16:creationId xmlns:a16="http://schemas.microsoft.com/office/drawing/2014/main" id="{402C001A-B1A8-438A-B3FB-BB3C9F062ACC}"/>
              </a:ext>
            </a:extLst>
          </p:cNvPr>
          <p:cNvSpPr/>
          <p:nvPr/>
        </p:nvSpPr>
        <p:spPr>
          <a:xfrm>
            <a:off x="1893066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57" name="object 13">
            <a:extLst>
              <a:ext uri="{FF2B5EF4-FFF2-40B4-BE49-F238E27FC236}">
                <a16:creationId xmlns:a16="http://schemas.microsoft.com/office/drawing/2014/main" id="{36725DD9-5D6F-4FD3-9DFE-051F280C1FF5}"/>
              </a:ext>
            </a:extLst>
          </p:cNvPr>
          <p:cNvSpPr/>
          <p:nvPr/>
        </p:nvSpPr>
        <p:spPr>
          <a:xfrm>
            <a:off x="19036875"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58" name="object 14">
            <a:extLst>
              <a:ext uri="{FF2B5EF4-FFF2-40B4-BE49-F238E27FC236}">
                <a16:creationId xmlns:a16="http://schemas.microsoft.com/office/drawing/2014/main" id="{E98CC97C-E971-43CE-8BC7-2018004CEAC2}"/>
              </a:ext>
            </a:extLst>
          </p:cNvPr>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59" name="object 15">
            <a:extLst>
              <a:ext uri="{FF2B5EF4-FFF2-40B4-BE49-F238E27FC236}">
                <a16:creationId xmlns:a16="http://schemas.microsoft.com/office/drawing/2014/main" id="{0B2995F9-6C38-4811-BC43-A247DAC19D11}"/>
              </a:ext>
            </a:extLst>
          </p:cNvPr>
          <p:cNvSpPr/>
          <p:nvPr/>
        </p:nvSpPr>
        <p:spPr>
          <a:xfrm>
            <a:off x="1924919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60" name="object 16">
            <a:extLst>
              <a:ext uri="{FF2B5EF4-FFF2-40B4-BE49-F238E27FC236}">
                <a16:creationId xmlns:a16="http://schemas.microsoft.com/office/drawing/2014/main" id="{663FEA64-9FCE-4BD0-980D-EDA543125CE8}"/>
              </a:ext>
            </a:extLst>
          </p:cNvPr>
          <p:cNvSpPr/>
          <p:nvPr/>
        </p:nvSpPr>
        <p:spPr>
          <a:xfrm>
            <a:off x="18745471" y="10715898"/>
            <a:ext cx="469022" cy="96804"/>
          </a:xfrm>
          <a:prstGeom prst="rect">
            <a:avLst/>
          </a:prstGeom>
          <a:blipFill>
            <a:blip r:embed="rId9" cstate="print"/>
            <a:stretch>
              <a:fillRect/>
            </a:stretch>
          </a:blipFill>
        </p:spPr>
        <p:txBody>
          <a:bodyPr wrap="square" lIns="0" tIns="0" rIns="0" bIns="0" rtlCol="0"/>
          <a:lstStyle/>
          <a:p>
            <a:endParaRPr/>
          </a:p>
        </p:txBody>
      </p:sp>
      <p:sp>
        <p:nvSpPr>
          <p:cNvPr id="61" name="object 17">
            <a:extLst>
              <a:ext uri="{FF2B5EF4-FFF2-40B4-BE49-F238E27FC236}">
                <a16:creationId xmlns:a16="http://schemas.microsoft.com/office/drawing/2014/main" id="{C44B8156-CD29-4C62-9953-05CF78C93991}"/>
              </a:ext>
            </a:extLst>
          </p:cNvPr>
          <p:cNvSpPr/>
          <p:nvPr/>
        </p:nvSpPr>
        <p:spPr>
          <a:xfrm>
            <a:off x="19233833" y="10717583"/>
            <a:ext cx="290493" cy="93433"/>
          </a:xfrm>
          <a:prstGeom prst="rect">
            <a:avLst/>
          </a:prstGeom>
          <a:blipFill>
            <a:blip r:embed="rId10" cstate="print"/>
            <a:stretch>
              <a:fillRect/>
            </a:stretch>
          </a:blipFill>
        </p:spPr>
        <p:txBody>
          <a:bodyPr wrap="square" lIns="0" tIns="0" rIns="0" bIns="0" rtlCol="0"/>
          <a:lstStyle/>
          <a:p>
            <a:endParaRPr/>
          </a:p>
        </p:txBody>
      </p:sp>
      <p:sp>
        <p:nvSpPr>
          <p:cNvPr id="62" name="object 18">
            <a:extLst>
              <a:ext uri="{FF2B5EF4-FFF2-40B4-BE49-F238E27FC236}">
                <a16:creationId xmlns:a16="http://schemas.microsoft.com/office/drawing/2014/main" id="{4B08FD10-1EB3-46A0-BC02-563619F38FF7}"/>
              </a:ext>
            </a:extLst>
          </p:cNvPr>
          <p:cNvSpPr/>
          <p:nvPr/>
        </p:nvSpPr>
        <p:spPr>
          <a:xfrm>
            <a:off x="19544641" y="10717583"/>
            <a:ext cx="266306" cy="93433"/>
          </a:xfrm>
          <a:prstGeom prst="rect">
            <a:avLst/>
          </a:prstGeom>
          <a:blipFill>
            <a:blip r:embed="rId11" cstate="print"/>
            <a:stretch>
              <a:fillRect/>
            </a:stretch>
          </a:blipFill>
        </p:spPr>
        <p:txBody>
          <a:bodyPr wrap="square" lIns="0" tIns="0" rIns="0" bIns="0" rtlCol="0"/>
          <a:lstStyle/>
          <a:p>
            <a:endParaRPr/>
          </a:p>
        </p:txBody>
      </p:sp>
      <p:sp>
        <p:nvSpPr>
          <p:cNvPr id="63" name="object 19">
            <a:extLst>
              <a:ext uri="{FF2B5EF4-FFF2-40B4-BE49-F238E27FC236}">
                <a16:creationId xmlns:a16="http://schemas.microsoft.com/office/drawing/2014/main" id="{194E3121-1EB0-479E-8DA1-741BC28BA604}"/>
              </a:ext>
            </a:extLst>
          </p:cNvPr>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64" name="object 20">
            <a:extLst>
              <a:ext uri="{FF2B5EF4-FFF2-40B4-BE49-F238E27FC236}">
                <a16:creationId xmlns:a16="http://schemas.microsoft.com/office/drawing/2014/main" id="{B8D6FD08-DAD8-4007-96C6-EF4F9625EDDF}"/>
              </a:ext>
            </a:extLst>
          </p:cNvPr>
          <p:cNvSpPr/>
          <p:nvPr/>
        </p:nvSpPr>
        <p:spPr>
          <a:xfrm>
            <a:off x="17832754"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01A9E6">
              <a:alpha val="79998"/>
            </a:srgbClr>
          </a:solidFill>
        </p:spPr>
        <p:txBody>
          <a:bodyPr wrap="square" lIns="0" tIns="0" rIns="0" bIns="0" rtlCol="0"/>
          <a:lstStyle/>
          <a:p>
            <a:endParaRPr/>
          </a:p>
        </p:txBody>
      </p:sp>
      <p:sp>
        <p:nvSpPr>
          <p:cNvPr id="65" name="object 21">
            <a:extLst>
              <a:ext uri="{FF2B5EF4-FFF2-40B4-BE49-F238E27FC236}">
                <a16:creationId xmlns:a16="http://schemas.microsoft.com/office/drawing/2014/main" id="{5620F663-D273-4CCD-AC08-F3369A471A49}"/>
              </a:ext>
            </a:extLst>
          </p:cNvPr>
          <p:cNvSpPr/>
          <p:nvPr/>
        </p:nvSpPr>
        <p:spPr>
          <a:xfrm>
            <a:off x="17591098"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971B67">
              <a:alpha val="79998"/>
            </a:srgbClr>
          </a:solidFill>
        </p:spPr>
        <p:txBody>
          <a:bodyPr wrap="square" lIns="0" tIns="0" rIns="0" bIns="0" rtlCol="0"/>
          <a:lstStyle/>
          <a:p>
            <a:endParaRPr/>
          </a:p>
        </p:txBody>
      </p:sp>
      <p:sp>
        <p:nvSpPr>
          <p:cNvPr id="66" name="object 22">
            <a:extLst>
              <a:ext uri="{FF2B5EF4-FFF2-40B4-BE49-F238E27FC236}">
                <a16:creationId xmlns:a16="http://schemas.microsoft.com/office/drawing/2014/main" id="{92DA768B-E85F-44F3-96D7-76B308184E2E}"/>
              </a:ext>
            </a:extLst>
          </p:cNvPr>
          <p:cNvSpPr/>
          <p:nvPr/>
        </p:nvSpPr>
        <p:spPr>
          <a:xfrm>
            <a:off x="17239088" y="1014925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sp>
        <p:nvSpPr>
          <p:cNvPr id="67" name="Cerchio parziale 66">
            <a:extLst>
              <a:ext uri="{FF2B5EF4-FFF2-40B4-BE49-F238E27FC236}">
                <a16:creationId xmlns:a16="http://schemas.microsoft.com/office/drawing/2014/main" id="{9C838CA9-7ED0-4F0F-8732-CF8988EFB37E}"/>
              </a:ext>
            </a:extLst>
          </p:cNvPr>
          <p:cNvSpPr/>
          <p:nvPr/>
        </p:nvSpPr>
        <p:spPr>
          <a:xfrm rot="19477591">
            <a:off x="11875050" y="6366877"/>
            <a:ext cx="1433863" cy="1627847"/>
          </a:xfrm>
          <a:prstGeom prst="pie">
            <a:avLst>
              <a:gd name="adj1" fmla="val 12600000"/>
              <a:gd name="adj2" fmla="val 16160234"/>
            </a:avLst>
          </a:prstGeom>
          <a:solidFill>
            <a:srgbClr val="D0D8E8"/>
          </a:solidFill>
          <a:ln>
            <a:noFill/>
            <a:extLst>
              <a:ext uri="{C807C97D-BFC1-408E-A445-0C87EB9F89A2}">
                <ask:lineSketchStyleProps xmlns:ask="http://schemas.microsoft.com/office/drawing/2018/sketchyshapes">
                  <ask:type>
                    <ask:lineSketchNone/>
                  </ask:type>
                </ask:lineSketchStyleProps>
              </a:ext>
            </a:extLst>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 name="Rettangolo 1">
            <a:extLst>
              <a:ext uri="{FF2B5EF4-FFF2-40B4-BE49-F238E27FC236}">
                <a16:creationId xmlns:a16="http://schemas.microsoft.com/office/drawing/2014/main" id="{D4FD6F92-F80B-4387-BAE2-3162B8B0D199}"/>
              </a:ext>
            </a:extLst>
          </p:cNvPr>
          <p:cNvSpPr/>
          <p:nvPr/>
        </p:nvSpPr>
        <p:spPr>
          <a:xfrm rot="19693218">
            <a:off x="12069294" y="6434829"/>
            <a:ext cx="97467" cy="90373"/>
          </a:xfrm>
          <a:prstGeom prst="rect">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3FF2AB84-F931-4B67-AC29-9729F4FAC87E}"/>
              </a:ext>
            </a:extLst>
          </p:cNvPr>
          <p:cNvSpPr/>
          <p:nvPr/>
        </p:nvSpPr>
        <p:spPr>
          <a:xfrm rot="13685773">
            <a:off x="12040587" y="6428593"/>
            <a:ext cx="131609" cy="106509"/>
          </a:xfrm>
          <a:prstGeom prst="rect">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AAC3E193-67F9-4B53-BD99-1149B347DFA9}"/>
              </a:ext>
            </a:extLst>
          </p:cNvPr>
          <p:cNvSpPr/>
          <p:nvPr/>
        </p:nvSpPr>
        <p:spPr>
          <a:xfrm rot="16200000">
            <a:off x="12497514" y="7056045"/>
            <a:ext cx="127968" cy="68428"/>
          </a:xfrm>
          <a:prstGeom prst="rect">
            <a:avLst/>
          </a:prstGeom>
          <a:solidFill>
            <a:srgbClr val="D0D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object 24">
            <a:extLst>
              <a:ext uri="{FF2B5EF4-FFF2-40B4-BE49-F238E27FC236}">
                <a16:creationId xmlns:a16="http://schemas.microsoft.com/office/drawing/2014/main" id="{6B47BDBA-6734-402B-B8E4-0C7E20AE8647}"/>
              </a:ext>
            </a:extLst>
          </p:cNvPr>
          <p:cNvSpPr/>
          <p:nvPr/>
        </p:nvSpPr>
        <p:spPr>
          <a:xfrm>
            <a:off x="17637892" y="0"/>
            <a:ext cx="2466340" cy="4926965"/>
          </a:xfrm>
          <a:custGeom>
            <a:avLst/>
            <a:gdLst/>
            <a:ahLst/>
            <a:cxnLst/>
            <a:rect l="l" t="t" r="r" b="b"/>
            <a:pathLst>
              <a:path w="2466340" h="4926965">
                <a:moveTo>
                  <a:pt x="2466206" y="0"/>
                </a:moveTo>
                <a:lnTo>
                  <a:pt x="868062" y="0"/>
                </a:lnTo>
                <a:lnTo>
                  <a:pt x="837567" y="12743"/>
                </a:lnTo>
                <a:lnTo>
                  <a:pt x="795577" y="32023"/>
                </a:lnTo>
                <a:lnTo>
                  <a:pt x="754373" y="52692"/>
                </a:lnTo>
                <a:lnTo>
                  <a:pt x="713985" y="74720"/>
                </a:lnTo>
                <a:lnTo>
                  <a:pt x="674443" y="98077"/>
                </a:lnTo>
                <a:lnTo>
                  <a:pt x="635778" y="122733"/>
                </a:lnTo>
                <a:lnTo>
                  <a:pt x="598020" y="148660"/>
                </a:lnTo>
                <a:lnTo>
                  <a:pt x="561201" y="175827"/>
                </a:lnTo>
                <a:lnTo>
                  <a:pt x="525350" y="204206"/>
                </a:lnTo>
                <a:lnTo>
                  <a:pt x="490499" y="233766"/>
                </a:lnTo>
                <a:lnTo>
                  <a:pt x="456677" y="264478"/>
                </a:lnTo>
                <a:lnTo>
                  <a:pt x="423915" y="296313"/>
                </a:lnTo>
                <a:lnTo>
                  <a:pt x="392245" y="329241"/>
                </a:lnTo>
                <a:lnTo>
                  <a:pt x="361696" y="363232"/>
                </a:lnTo>
                <a:lnTo>
                  <a:pt x="332299" y="398257"/>
                </a:lnTo>
                <a:lnTo>
                  <a:pt x="304084" y="434287"/>
                </a:lnTo>
                <a:lnTo>
                  <a:pt x="277083" y="471291"/>
                </a:lnTo>
                <a:lnTo>
                  <a:pt x="251325" y="509241"/>
                </a:lnTo>
                <a:lnTo>
                  <a:pt x="226842" y="548107"/>
                </a:lnTo>
                <a:lnTo>
                  <a:pt x="203663" y="587859"/>
                </a:lnTo>
                <a:lnTo>
                  <a:pt x="181820" y="628468"/>
                </a:lnTo>
                <a:lnTo>
                  <a:pt x="161342" y="669904"/>
                </a:lnTo>
                <a:lnTo>
                  <a:pt x="142261" y="712138"/>
                </a:lnTo>
                <a:lnTo>
                  <a:pt x="124607" y="755140"/>
                </a:lnTo>
                <a:lnTo>
                  <a:pt x="108411" y="798881"/>
                </a:lnTo>
                <a:lnTo>
                  <a:pt x="93703" y="843331"/>
                </a:lnTo>
                <a:lnTo>
                  <a:pt x="80513" y="888460"/>
                </a:lnTo>
                <a:lnTo>
                  <a:pt x="68873" y="934240"/>
                </a:lnTo>
                <a:lnTo>
                  <a:pt x="58812" y="980640"/>
                </a:lnTo>
                <a:lnTo>
                  <a:pt x="50362" y="1027631"/>
                </a:lnTo>
                <a:lnTo>
                  <a:pt x="43553" y="1075184"/>
                </a:lnTo>
                <a:lnTo>
                  <a:pt x="38415" y="1123268"/>
                </a:lnTo>
                <a:lnTo>
                  <a:pt x="34979" y="1171855"/>
                </a:lnTo>
                <a:lnTo>
                  <a:pt x="33276" y="1220915"/>
                </a:lnTo>
                <a:lnTo>
                  <a:pt x="33147" y="1252309"/>
                </a:lnTo>
                <a:lnTo>
                  <a:pt x="33788" y="1283527"/>
                </a:lnTo>
                <a:lnTo>
                  <a:pt x="35142" y="1314574"/>
                </a:lnTo>
                <a:lnTo>
                  <a:pt x="37150" y="1345456"/>
                </a:lnTo>
                <a:lnTo>
                  <a:pt x="0" y="3560833"/>
                </a:lnTo>
                <a:lnTo>
                  <a:pt x="39" y="3609016"/>
                </a:lnTo>
                <a:lnTo>
                  <a:pt x="1763" y="3656801"/>
                </a:lnTo>
                <a:lnTo>
                  <a:pt x="5142" y="3704158"/>
                </a:lnTo>
                <a:lnTo>
                  <a:pt x="10149" y="3751059"/>
                </a:lnTo>
                <a:lnTo>
                  <a:pt x="16756" y="3797475"/>
                </a:lnTo>
                <a:lnTo>
                  <a:pt x="24935" y="3843377"/>
                </a:lnTo>
                <a:lnTo>
                  <a:pt x="34658" y="3888736"/>
                </a:lnTo>
                <a:lnTo>
                  <a:pt x="45897" y="3933524"/>
                </a:lnTo>
                <a:lnTo>
                  <a:pt x="58625" y="3977710"/>
                </a:lnTo>
                <a:lnTo>
                  <a:pt x="72812" y="4021267"/>
                </a:lnTo>
                <a:lnTo>
                  <a:pt x="88432" y="4064166"/>
                </a:lnTo>
                <a:lnTo>
                  <a:pt x="105456" y="4106377"/>
                </a:lnTo>
                <a:lnTo>
                  <a:pt x="123857" y="4147872"/>
                </a:lnTo>
                <a:lnTo>
                  <a:pt x="143606" y="4188622"/>
                </a:lnTo>
                <a:lnTo>
                  <a:pt x="164676" y="4228598"/>
                </a:lnTo>
                <a:lnTo>
                  <a:pt x="187038" y="4267771"/>
                </a:lnTo>
                <a:lnTo>
                  <a:pt x="210665" y="4306112"/>
                </a:lnTo>
                <a:lnTo>
                  <a:pt x="235588" y="4343675"/>
                </a:lnTo>
                <a:lnTo>
                  <a:pt x="261691" y="4380300"/>
                </a:lnTo>
                <a:lnTo>
                  <a:pt x="288971" y="4415997"/>
                </a:lnTo>
                <a:lnTo>
                  <a:pt x="317263" y="4450582"/>
                </a:lnTo>
                <a:lnTo>
                  <a:pt x="346795" y="4484331"/>
                </a:lnTo>
                <a:lnTo>
                  <a:pt x="377424" y="4517075"/>
                </a:lnTo>
                <a:lnTo>
                  <a:pt x="409122" y="4548785"/>
                </a:lnTo>
                <a:lnTo>
                  <a:pt x="441862" y="4579432"/>
                </a:lnTo>
                <a:lnTo>
                  <a:pt x="475738" y="4609089"/>
                </a:lnTo>
                <a:lnTo>
                  <a:pt x="510449" y="4637496"/>
                </a:lnTo>
                <a:lnTo>
                  <a:pt x="546108" y="4664750"/>
                </a:lnTo>
                <a:lnTo>
                  <a:pt x="582687" y="4690824"/>
                </a:lnTo>
                <a:lnTo>
                  <a:pt x="620202" y="4715715"/>
                </a:lnTo>
                <a:lnTo>
                  <a:pt x="658603" y="4739379"/>
                </a:lnTo>
                <a:lnTo>
                  <a:pt x="697850" y="4761778"/>
                </a:lnTo>
                <a:lnTo>
                  <a:pt x="737914" y="4782882"/>
                </a:lnTo>
                <a:lnTo>
                  <a:pt x="778769" y="4802664"/>
                </a:lnTo>
                <a:lnTo>
                  <a:pt x="820385" y="4821094"/>
                </a:lnTo>
                <a:lnTo>
                  <a:pt x="862736" y="4838144"/>
                </a:lnTo>
                <a:lnTo>
                  <a:pt x="905793" y="4853784"/>
                </a:lnTo>
                <a:lnTo>
                  <a:pt x="949528" y="4867985"/>
                </a:lnTo>
                <a:lnTo>
                  <a:pt x="993913" y="4880720"/>
                </a:lnTo>
                <a:lnTo>
                  <a:pt x="1038921" y="4891958"/>
                </a:lnTo>
                <a:lnTo>
                  <a:pt x="1084523" y="4901672"/>
                </a:lnTo>
                <a:lnTo>
                  <a:pt x="1130691" y="4909831"/>
                </a:lnTo>
                <a:lnTo>
                  <a:pt x="1177399" y="4916408"/>
                </a:lnTo>
                <a:lnTo>
                  <a:pt x="1224616" y="4921373"/>
                </a:lnTo>
                <a:lnTo>
                  <a:pt x="1272317" y="4924697"/>
                </a:lnTo>
                <a:lnTo>
                  <a:pt x="1320472" y="4926352"/>
                </a:lnTo>
                <a:lnTo>
                  <a:pt x="1368656" y="4926313"/>
                </a:lnTo>
                <a:lnTo>
                  <a:pt x="1416441" y="4924590"/>
                </a:lnTo>
                <a:lnTo>
                  <a:pt x="1463799" y="4921211"/>
                </a:lnTo>
                <a:lnTo>
                  <a:pt x="1510701" y="4916204"/>
                </a:lnTo>
                <a:lnTo>
                  <a:pt x="1557117" y="4909597"/>
                </a:lnTo>
                <a:lnTo>
                  <a:pt x="1603020" y="4901419"/>
                </a:lnTo>
                <a:lnTo>
                  <a:pt x="1648379" y="4891696"/>
                </a:lnTo>
                <a:lnTo>
                  <a:pt x="1693166" y="4880457"/>
                </a:lnTo>
                <a:lnTo>
                  <a:pt x="1737353" y="4867730"/>
                </a:lnTo>
                <a:lnTo>
                  <a:pt x="1780911" y="4853542"/>
                </a:lnTo>
                <a:lnTo>
                  <a:pt x="1823809" y="4837922"/>
                </a:lnTo>
                <a:lnTo>
                  <a:pt x="1866021" y="4820898"/>
                </a:lnTo>
                <a:lnTo>
                  <a:pt x="1907516" y="4802497"/>
                </a:lnTo>
                <a:lnTo>
                  <a:pt x="1948266" y="4782748"/>
                </a:lnTo>
                <a:lnTo>
                  <a:pt x="1988242" y="4761678"/>
                </a:lnTo>
                <a:lnTo>
                  <a:pt x="2027415" y="4739315"/>
                </a:lnTo>
                <a:lnTo>
                  <a:pt x="2065756" y="4715688"/>
                </a:lnTo>
                <a:lnTo>
                  <a:pt x="2103248" y="4690816"/>
                </a:lnTo>
                <a:lnTo>
                  <a:pt x="2139883" y="4664708"/>
                </a:lnTo>
                <a:lnTo>
                  <a:pt x="2175590" y="4637423"/>
                </a:lnTo>
                <a:lnTo>
                  <a:pt x="2210342" y="4608988"/>
                </a:lnTo>
                <a:lnTo>
                  <a:pt x="2243975" y="4579557"/>
                </a:lnTo>
                <a:lnTo>
                  <a:pt x="2276719" y="4548927"/>
                </a:lnTo>
                <a:lnTo>
                  <a:pt x="2308430" y="4517229"/>
                </a:lnTo>
                <a:lnTo>
                  <a:pt x="2339077" y="4484489"/>
                </a:lnTo>
                <a:lnTo>
                  <a:pt x="2368758" y="4450582"/>
                </a:lnTo>
                <a:lnTo>
                  <a:pt x="2397175" y="4415856"/>
                </a:lnTo>
                <a:lnTo>
                  <a:pt x="2424436" y="4380184"/>
                </a:lnTo>
                <a:lnTo>
                  <a:pt x="2450515" y="4343593"/>
                </a:lnTo>
                <a:lnTo>
                  <a:pt x="2466206" y="4319943"/>
                </a:lnTo>
                <a:lnTo>
                  <a:pt x="2466206" y="0"/>
                </a:lnTo>
                <a:close/>
              </a:path>
            </a:pathLst>
          </a:custGeom>
          <a:solidFill>
            <a:srgbClr val="01A9E6">
              <a:alpha val="29998"/>
            </a:srgbClr>
          </a:solidFill>
        </p:spPr>
        <p:txBody>
          <a:bodyPr wrap="square" lIns="0" tIns="0" rIns="0" bIns="0" rtlCol="0"/>
          <a:lstStyle/>
          <a:p>
            <a:endParaRPr/>
          </a:p>
        </p:txBody>
      </p:sp>
      <p:sp>
        <p:nvSpPr>
          <p:cNvPr id="71" name="object 25">
            <a:extLst>
              <a:ext uri="{FF2B5EF4-FFF2-40B4-BE49-F238E27FC236}">
                <a16:creationId xmlns:a16="http://schemas.microsoft.com/office/drawing/2014/main" id="{8BFFD52E-0848-47C4-BB96-3093FC501C74}"/>
              </a:ext>
            </a:extLst>
          </p:cNvPr>
          <p:cNvSpPr/>
          <p:nvPr/>
        </p:nvSpPr>
        <p:spPr>
          <a:xfrm>
            <a:off x="15181831" y="0"/>
            <a:ext cx="4922520" cy="2470785"/>
          </a:xfrm>
          <a:custGeom>
            <a:avLst/>
            <a:gdLst/>
            <a:ahLst/>
            <a:cxnLst/>
            <a:rect l="l" t="t" r="r" b="b"/>
            <a:pathLst>
              <a:path w="4922519" h="2470785">
                <a:moveTo>
                  <a:pt x="4922267" y="0"/>
                </a:moveTo>
                <a:lnTo>
                  <a:pt x="554286" y="0"/>
                </a:lnTo>
                <a:lnTo>
                  <a:pt x="546168" y="5784"/>
                </a:lnTo>
                <a:lnTo>
                  <a:pt x="510495" y="33039"/>
                </a:lnTo>
                <a:lnTo>
                  <a:pt x="475770" y="61446"/>
                </a:lnTo>
                <a:lnTo>
                  <a:pt x="442020" y="90978"/>
                </a:lnTo>
                <a:lnTo>
                  <a:pt x="409276" y="121608"/>
                </a:lnTo>
                <a:lnTo>
                  <a:pt x="377566" y="153307"/>
                </a:lnTo>
                <a:lnTo>
                  <a:pt x="346919" y="186047"/>
                </a:lnTo>
                <a:lnTo>
                  <a:pt x="317363" y="219800"/>
                </a:lnTo>
                <a:lnTo>
                  <a:pt x="288928" y="254539"/>
                </a:lnTo>
                <a:lnTo>
                  <a:pt x="261643" y="290236"/>
                </a:lnTo>
                <a:lnTo>
                  <a:pt x="235536" y="326862"/>
                </a:lnTo>
                <a:lnTo>
                  <a:pt x="210636" y="364389"/>
                </a:lnTo>
                <a:lnTo>
                  <a:pt x="186972" y="402790"/>
                </a:lnTo>
                <a:lnTo>
                  <a:pt x="164574" y="442037"/>
                </a:lnTo>
                <a:lnTo>
                  <a:pt x="143469" y="482102"/>
                </a:lnTo>
                <a:lnTo>
                  <a:pt x="123687" y="522957"/>
                </a:lnTo>
                <a:lnTo>
                  <a:pt x="105257" y="564574"/>
                </a:lnTo>
                <a:lnTo>
                  <a:pt x="88208" y="606924"/>
                </a:lnTo>
                <a:lnTo>
                  <a:pt x="72568" y="649981"/>
                </a:lnTo>
                <a:lnTo>
                  <a:pt x="58366" y="693716"/>
                </a:lnTo>
                <a:lnTo>
                  <a:pt x="45631" y="738101"/>
                </a:lnTo>
                <a:lnTo>
                  <a:pt x="34393" y="783109"/>
                </a:lnTo>
                <a:lnTo>
                  <a:pt x="24680" y="828711"/>
                </a:lnTo>
                <a:lnTo>
                  <a:pt x="16520" y="874879"/>
                </a:lnTo>
                <a:lnTo>
                  <a:pt x="9944" y="921586"/>
                </a:lnTo>
                <a:lnTo>
                  <a:pt x="4979" y="968803"/>
                </a:lnTo>
                <a:lnTo>
                  <a:pt x="1654" y="1016503"/>
                </a:lnTo>
                <a:lnTo>
                  <a:pt x="0" y="1064658"/>
                </a:lnTo>
                <a:lnTo>
                  <a:pt x="39" y="1112851"/>
                </a:lnTo>
                <a:lnTo>
                  <a:pt x="1762" y="1160636"/>
                </a:lnTo>
                <a:lnTo>
                  <a:pt x="5141" y="1207993"/>
                </a:lnTo>
                <a:lnTo>
                  <a:pt x="10147" y="1254895"/>
                </a:lnTo>
                <a:lnTo>
                  <a:pt x="16754" y="1301310"/>
                </a:lnTo>
                <a:lnTo>
                  <a:pt x="24933" y="1347212"/>
                </a:lnTo>
                <a:lnTo>
                  <a:pt x="34655" y="1392571"/>
                </a:lnTo>
                <a:lnTo>
                  <a:pt x="45894" y="1437359"/>
                </a:lnTo>
                <a:lnTo>
                  <a:pt x="58622" y="1481545"/>
                </a:lnTo>
                <a:lnTo>
                  <a:pt x="72809" y="1525102"/>
                </a:lnTo>
                <a:lnTo>
                  <a:pt x="88429" y="1568001"/>
                </a:lnTo>
                <a:lnTo>
                  <a:pt x="105453" y="1610212"/>
                </a:lnTo>
                <a:lnTo>
                  <a:pt x="123854" y="1651707"/>
                </a:lnTo>
                <a:lnTo>
                  <a:pt x="143603" y="1692457"/>
                </a:lnTo>
                <a:lnTo>
                  <a:pt x="164673" y="1732433"/>
                </a:lnTo>
                <a:lnTo>
                  <a:pt x="187036" y="1771606"/>
                </a:lnTo>
                <a:lnTo>
                  <a:pt x="210663" y="1809947"/>
                </a:lnTo>
                <a:lnTo>
                  <a:pt x="235528" y="1847428"/>
                </a:lnTo>
                <a:lnTo>
                  <a:pt x="261601" y="1884019"/>
                </a:lnTo>
                <a:lnTo>
                  <a:pt x="288855" y="1919691"/>
                </a:lnTo>
                <a:lnTo>
                  <a:pt x="317262" y="1954417"/>
                </a:lnTo>
                <a:lnTo>
                  <a:pt x="346794" y="1988166"/>
                </a:lnTo>
                <a:lnTo>
                  <a:pt x="377424" y="2020910"/>
                </a:lnTo>
                <a:lnTo>
                  <a:pt x="409123" y="2052620"/>
                </a:lnTo>
                <a:lnTo>
                  <a:pt x="441862" y="2083268"/>
                </a:lnTo>
                <a:lnTo>
                  <a:pt x="475616" y="2112823"/>
                </a:lnTo>
                <a:lnTo>
                  <a:pt x="510355" y="2141258"/>
                </a:lnTo>
                <a:lnTo>
                  <a:pt x="546051" y="2168544"/>
                </a:lnTo>
                <a:lnTo>
                  <a:pt x="582677" y="2194651"/>
                </a:lnTo>
                <a:lnTo>
                  <a:pt x="620204" y="2219550"/>
                </a:lnTo>
                <a:lnTo>
                  <a:pt x="658605" y="2243214"/>
                </a:lnTo>
                <a:lnTo>
                  <a:pt x="697852" y="2265613"/>
                </a:lnTo>
                <a:lnTo>
                  <a:pt x="737917" y="2286717"/>
                </a:lnTo>
                <a:lnTo>
                  <a:pt x="778772" y="2306499"/>
                </a:lnTo>
                <a:lnTo>
                  <a:pt x="820388" y="2324929"/>
                </a:lnTo>
                <a:lnTo>
                  <a:pt x="862739" y="2341979"/>
                </a:lnTo>
                <a:lnTo>
                  <a:pt x="905796" y="2357619"/>
                </a:lnTo>
                <a:lnTo>
                  <a:pt x="949531" y="2371821"/>
                </a:lnTo>
                <a:lnTo>
                  <a:pt x="993916" y="2384555"/>
                </a:lnTo>
                <a:lnTo>
                  <a:pt x="1038923" y="2395793"/>
                </a:lnTo>
                <a:lnTo>
                  <a:pt x="1084525" y="2405507"/>
                </a:lnTo>
                <a:lnTo>
                  <a:pt x="1130693" y="2413666"/>
                </a:lnTo>
                <a:lnTo>
                  <a:pt x="1177400" y="2420243"/>
                </a:lnTo>
                <a:lnTo>
                  <a:pt x="1224618" y="2425208"/>
                </a:lnTo>
                <a:lnTo>
                  <a:pt x="1272318" y="2428532"/>
                </a:lnTo>
                <a:lnTo>
                  <a:pt x="1320472" y="2430187"/>
                </a:lnTo>
                <a:lnTo>
                  <a:pt x="3621418" y="2468783"/>
                </a:lnTo>
                <a:lnTo>
                  <a:pt x="3646705" y="2469956"/>
                </a:lnTo>
                <a:lnTo>
                  <a:pt x="3655176" y="2470186"/>
                </a:lnTo>
                <a:lnTo>
                  <a:pt x="3707602" y="2470061"/>
                </a:lnTo>
                <a:lnTo>
                  <a:pt x="3759547" y="2467929"/>
                </a:lnTo>
                <a:lnTo>
                  <a:pt x="3810978" y="2463842"/>
                </a:lnTo>
                <a:lnTo>
                  <a:pt x="3861861" y="2457851"/>
                </a:lnTo>
                <a:lnTo>
                  <a:pt x="3909033" y="2450739"/>
                </a:lnTo>
                <a:lnTo>
                  <a:pt x="3955664" y="2442003"/>
                </a:lnTo>
                <a:lnTo>
                  <a:pt x="4001724" y="2431673"/>
                </a:lnTo>
                <a:lnTo>
                  <a:pt x="4047182" y="2419776"/>
                </a:lnTo>
                <a:lnTo>
                  <a:pt x="4092007" y="2406344"/>
                </a:lnTo>
                <a:lnTo>
                  <a:pt x="4136170" y="2391405"/>
                </a:lnTo>
                <a:lnTo>
                  <a:pt x="4179638" y="2374990"/>
                </a:lnTo>
                <a:lnTo>
                  <a:pt x="4222383" y="2357127"/>
                </a:lnTo>
                <a:lnTo>
                  <a:pt x="4264372" y="2337846"/>
                </a:lnTo>
                <a:lnTo>
                  <a:pt x="4305576" y="2317177"/>
                </a:lnTo>
                <a:lnTo>
                  <a:pt x="4345965" y="2295150"/>
                </a:lnTo>
                <a:lnTo>
                  <a:pt x="4385507" y="2271793"/>
                </a:lnTo>
                <a:lnTo>
                  <a:pt x="4424172" y="2247136"/>
                </a:lnTo>
                <a:lnTo>
                  <a:pt x="4461929" y="2221209"/>
                </a:lnTo>
                <a:lnTo>
                  <a:pt x="4498749" y="2194042"/>
                </a:lnTo>
                <a:lnTo>
                  <a:pt x="4534600" y="2165664"/>
                </a:lnTo>
                <a:lnTo>
                  <a:pt x="4569451" y="2136104"/>
                </a:lnTo>
                <a:lnTo>
                  <a:pt x="4603273" y="2105391"/>
                </a:lnTo>
                <a:lnTo>
                  <a:pt x="4636034" y="2073557"/>
                </a:lnTo>
                <a:lnTo>
                  <a:pt x="4667705" y="2040629"/>
                </a:lnTo>
                <a:lnTo>
                  <a:pt x="4698254" y="2006638"/>
                </a:lnTo>
                <a:lnTo>
                  <a:pt x="4727651" y="1971613"/>
                </a:lnTo>
                <a:lnTo>
                  <a:pt x="4755865" y="1935584"/>
                </a:lnTo>
                <a:lnTo>
                  <a:pt x="4782867" y="1898579"/>
                </a:lnTo>
                <a:lnTo>
                  <a:pt x="4808624" y="1860630"/>
                </a:lnTo>
                <a:lnTo>
                  <a:pt x="4833108" y="1821764"/>
                </a:lnTo>
                <a:lnTo>
                  <a:pt x="4856287" y="1782012"/>
                </a:lnTo>
                <a:lnTo>
                  <a:pt x="4878130" y="1741404"/>
                </a:lnTo>
                <a:lnTo>
                  <a:pt x="4898607" y="1699968"/>
                </a:lnTo>
                <a:lnTo>
                  <a:pt x="4917688" y="1657734"/>
                </a:lnTo>
                <a:lnTo>
                  <a:pt x="4922267" y="1646580"/>
                </a:lnTo>
                <a:lnTo>
                  <a:pt x="4922267" y="0"/>
                </a:lnTo>
                <a:close/>
              </a:path>
            </a:pathLst>
          </a:custGeom>
          <a:solidFill>
            <a:srgbClr val="971B67">
              <a:alpha val="29998"/>
            </a:srgbClr>
          </a:solidFill>
        </p:spPr>
        <p:txBody>
          <a:bodyPr wrap="square" lIns="0" tIns="0" rIns="0" bIns="0" rtlCol="0"/>
          <a:lstStyle/>
          <a:p>
            <a:endParaRPr/>
          </a:p>
        </p:txBody>
      </p:sp>
    </p:spTree>
    <p:extLst>
      <p:ext uri="{BB962C8B-B14F-4D97-AF65-F5344CB8AC3E}">
        <p14:creationId xmlns:p14="http://schemas.microsoft.com/office/powerpoint/2010/main" val="3553736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6" name="Gruppo 125">
            <a:extLst>
              <a:ext uri="{FF2B5EF4-FFF2-40B4-BE49-F238E27FC236}">
                <a16:creationId xmlns:a16="http://schemas.microsoft.com/office/drawing/2014/main" id="{639C7B86-5655-47C4-8926-2AC03D04F17F}"/>
              </a:ext>
            </a:extLst>
          </p:cNvPr>
          <p:cNvGrpSpPr/>
          <p:nvPr/>
        </p:nvGrpSpPr>
        <p:grpSpPr>
          <a:xfrm>
            <a:off x="1528518" y="3345144"/>
            <a:ext cx="5779050" cy="1340485"/>
            <a:chOff x="8681895" y="2624850"/>
            <a:chExt cx="5779050" cy="1340485"/>
          </a:xfrm>
          <a:solidFill>
            <a:srgbClr val="88DCD3"/>
          </a:solidFill>
        </p:grpSpPr>
        <p:sp>
          <p:nvSpPr>
            <p:cNvPr id="127" name="object 30">
              <a:extLst>
                <a:ext uri="{FF2B5EF4-FFF2-40B4-BE49-F238E27FC236}">
                  <a16:creationId xmlns:a16="http://schemas.microsoft.com/office/drawing/2014/main" id="{31C1168F-1800-4123-9C2D-3A64C94E21D0}"/>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128" name="object 31">
              <a:extLst>
                <a:ext uri="{FF2B5EF4-FFF2-40B4-BE49-F238E27FC236}">
                  <a16:creationId xmlns:a16="http://schemas.microsoft.com/office/drawing/2014/main" id="{96ACB7DC-69FD-4F59-84B6-2368C1854A78}"/>
                </a:ext>
              </a:extLst>
            </p:cNvPr>
            <p:cNvSpPr txBox="1"/>
            <p:nvPr/>
          </p:nvSpPr>
          <p:spPr>
            <a:xfrm>
              <a:off x="8681895" y="3069095"/>
              <a:ext cx="5779050"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Criticità</a:t>
              </a:r>
              <a:endParaRPr sz="3200" b="1" dirty="0">
                <a:latin typeface="Lucida Sans"/>
                <a:cs typeface="Lucida Sans"/>
              </a:endParaRPr>
            </a:p>
          </p:txBody>
        </p:sp>
      </p:grpSp>
      <p:sp>
        <p:nvSpPr>
          <p:cNvPr id="9" name="object 40">
            <a:extLst>
              <a:ext uri="{FF2B5EF4-FFF2-40B4-BE49-F238E27FC236}">
                <a16:creationId xmlns:a16="http://schemas.microsoft.com/office/drawing/2014/main" id="{1091E763-0FA2-4BB4-8C7A-9E7E194952F6}"/>
              </a:ext>
            </a:extLst>
          </p:cNvPr>
          <p:cNvSpPr txBox="1">
            <a:spLocks noGrp="1"/>
          </p:cNvSpPr>
          <p:nvPr>
            <p:ph type="title"/>
          </p:nvPr>
        </p:nvSpPr>
        <p:spPr>
          <a:xfrm>
            <a:off x="583223" y="0"/>
            <a:ext cx="7523723"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rPr>
              <a:t>7</a:t>
            </a:r>
            <a:r>
              <a:rPr lang="it-IT" sz="3850" spc="-95" dirty="0"/>
              <a:t>Dal </a:t>
            </a:r>
            <a:r>
              <a:rPr lang="it-IT" spc="-95" dirty="0"/>
              <a:t>P</a:t>
            </a:r>
            <a:r>
              <a:rPr lang="it-IT" sz="3850" spc="-95" dirty="0"/>
              <a:t>roblema alla Soluzione</a:t>
            </a:r>
            <a:endParaRPr lang="it-IT" sz="3850" dirty="0"/>
          </a:p>
        </p:txBody>
      </p:sp>
      <p:grpSp>
        <p:nvGrpSpPr>
          <p:cNvPr id="2" name="Gruppo 1">
            <a:extLst>
              <a:ext uri="{FF2B5EF4-FFF2-40B4-BE49-F238E27FC236}">
                <a16:creationId xmlns:a16="http://schemas.microsoft.com/office/drawing/2014/main" id="{F8D6A08A-5B08-4626-B67D-3A04A05FF791}"/>
              </a:ext>
            </a:extLst>
          </p:cNvPr>
          <p:cNvGrpSpPr/>
          <p:nvPr/>
        </p:nvGrpSpPr>
        <p:grpSpPr>
          <a:xfrm>
            <a:off x="2258193" y="5197475"/>
            <a:ext cx="6264682" cy="4724401"/>
            <a:chOff x="5938383" y="3957917"/>
            <a:chExt cx="5242326" cy="2917525"/>
          </a:xfrm>
        </p:grpSpPr>
        <p:sp>
          <p:nvSpPr>
            <p:cNvPr id="45" name="CasellaDiTesto 44">
              <a:extLst>
                <a:ext uri="{FF2B5EF4-FFF2-40B4-BE49-F238E27FC236}">
                  <a16:creationId xmlns:a16="http://schemas.microsoft.com/office/drawing/2014/main" id="{878049AE-3BBB-4065-89A6-02B7ECBFC1D8}"/>
                </a:ext>
              </a:extLst>
            </p:cNvPr>
            <p:cNvSpPr txBox="1"/>
            <p:nvPr/>
          </p:nvSpPr>
          <p:spPr>
            <a:xfrm>
              <a:off x="5938383" y="5588966"/>
              <a:ext cx="5220069" cy="760262"/>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it-IT" sz="2800" dirty="0">
                  <a:solidFill>
                    <a:prstClr val="black"/>
                  </a:solidFill>
                  <a:latin typeface="Lucida Sans" panose="020B0602030504020204" pitchFamily="34" charset="0"/>
                </a:rPr>
                <a:t>Difficoltà monitoraggio erosione/ acquisti reali</a:t>
              </a:r>
              <a:endParaRPr lang="it-IT" sz="2800" dirty="0">
                <a:latin typeface="Lucida Sans" panose="020B0602030504020204" pitchFamily="34" charset="0"/>
              </a:endParaRPr>
            </a:p>
            <a:p>
              <a:endParaRPr lang="it-IT" dirty="0"/>
            </a:p>
          </p:txBody>
        </p:sp>
        <p:sp>
          <p:nvSpPr>
            <p:cNvPr id="42" name="CasellaDiTesto 41">
              <a:extLst>
                <a:ext uri="{FF2B5EF4-FFF2-40B4-BE49-F238E27FC236}">
                  <a16:creationId xmlns:a16="http://schemas.microsoft.com/office/drawing/2014/main" id="{98C383B2-6014-4E4E-8202-2B11FA33DBA3}"/>
                </a:ext>
              </a:extLst>
            </p:cNvPr>
            <p:cNvSpPr txBox="1"/>
            <p:nvPr/>
          </p:nvSpPr>
          <p:spPr>
            <a:xfrm>
              <a:off x="5960640" y="3957917"/>
              <a:ext cx="5220069" cy="589203"/>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it-IT" sz="2800" dirty="0">
                  <a:solidFill>
                    <a:schemeClr val="tx1"/>
                  </a:solidFill>
                  <a:latin typeface="Lucida Sans" panose="020B0602030504020204" pitchFamily="34" charset="0"/>
                </a:rPr>
                <a:t>Tempi lunghi per adesione alla</a:t>
              </a:r>
            </a:p>
            <a:p>
              <a:r>
                <a:rPr lang="it-IT" sz="2800" dirty="0">
                  <a:solidFill>
                    <a:schemeClr val="tx1"/>
                  </a:solidFill>
                  <a:latin typeface="Lucida Sans" panose="020B0602030504020204" pitchFamily="34" charset="0"/>
                </a:rPr>
                <a:t>convenzione </a:t>
              </a:r>
              <a:endParaRPr lang="it-IT" sz="2800" dirty="0">
                <a:latin typeface="Lucida Sans" panose="020B0602030504020204" pitchFamily="34" charset="0"/>
              </a:endParaRPr>
            </a:p>
          </p:txBody>
        </p:sp>
        <p:sp>
          <p:nvSpPr>
            <p:cNvPr id="46" name="CasellaDiTesto 45">
              <a:extLst>
                <a:ext uri="{FF2B5EF4-FFF2-40B4-BE49-F238E27FC236}">
                  <a16:creationId xmlns:a16="http://schemas.microsoft.com/office/drawing/2014/main" id="{0B44F62A-5C91-4CAC-BA5D-AEDD6A1FD9B9}"/>
                </a:ext>
              </a:extLst>
            </p:cNvPr>
            <p:cNvSpPr txBox="1"/>
            <p:nvPr/>
          </p:nvSpPr>
          <p:spPr>
            <a:xfrm>
              <a:off x="5938383" y="6381272"/>
              <a:ext cx="5220069" cy="494170"/>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it-IT" sz="2800" dirty="0">
                  <a:solidFill>
                    <a:prstClr val="black"/>
                  </a:solidFill>
                  <a:latin typeface="Lucida Sans" panose="020B0602030504020204" pitchFamily="34" charset="0"/>
                </a:rPr>
                <a:t>Modalità utilizzo estensione</a:t>
              </a:r>
              <a:endParaRPr kumimoji="0" lang="it-IT" sz="2800" i="0" u="none" strike="noStrike" kern="1200" cap="none" spc="0" normalizeH="0" baseline="0" dirty="0">
                <a:ln>
                  <a:noFill/>
                </a:ln>
                <a:solidFill>
                  <a:prstClr val="black"/>
                </a:solidFill>
                <a:effectLst/>
                <a:uLnTx/>
                <a:uFillTx/>
                <a:latin typeface="Lucida Sans" panose="020B0602030504020204" pitchFamily="34" charset="0"/>
              </a:endParaRPr>
            </a:p>
            <a:p>
              <a:endParaRPr lang="it-IT" dirty="0"/>
            </a:p>
          </p:txBody>
        </p:sp>
      </p:grpSp>
      <p:sp>
        <p:nvSpPr>
          <p:cNvPr id="54" name="object 36">
            <a:extLst>
              <a:ext uri="{FF2B5EF4-FFF2-40B4-BE49-F238E27FC236}">
                <a16:creationId xmlns:a16="http://schemas.microsoft.com/office/drawing/2014/main" id="{1B7103E6-F859-4F7D-8D62-D77377E9F4C6}"/>
              </a:ext>
            </a:extLst>
          </p:cNvPr>
          <p:cNvSpPr/>
          <p:nvPr/>
        </p:nvSpPr>
        <p:spPr>
          <a:xfrm rot="16200000" flipH="1">
            <a:off x="8231631" y="2149837"/>
            <a:ext cx="1108635" cy="16985590"/>
          </a:xfrm>
          <a:custGeom>
            <a:avLst/>
            <a:gdLst/>
            <a:ahLst/>
            <a:cxnLst/>
            <a:rect l="l" t="t" r="r" b="b"/>
            <a:pathLst>
              <a:path h="513079">
                <a:moveTo>
                  <a:pt x="0" y="0"/>
                </a:moveTo>
                <a:lnTo>
                  <a:pt x="0" y="513073"/>
                </a:lnTo>
              </a:path>
            </a:pathLst>
          </a:custGeom>
          <a:ln w="28575">
            <a:solidFill>
              <a:srgbClr val="000000"/>
            </a:solidFill>
            <a:prstDash val="dash"/>
          </a:ln>
        </p:spPr>
        <p:txBody>
          <a:bodyPr wrap="square" lIns="0" tIns="0" rIns="0" bIns="0" rtlCol="0"/>
          <a:lstStyle/>
          <a:p>
            <a:endParaRPr/>
          </a:p>
        </p:txBody>
      </p:sp>
      <p:sp>
        <p:nvSpPr>
          <p:cNvPr id="61" name="CasellaDiTesto 60">
            <a:extLst>
              <a:ext uri="{FF2B5EF4-FFF2-40B4-BE49-F238E27FC236}">
                <a16:creationId xmlns:a16="http://schemas.microsoft.com/office/drawing/2014/main" id="{CAF7971E-B083-4052-B52A-09C80FA097B8}"/>
              </a:ext>
            </a:extLst>
          </p:cNvPr>
          <p:cNvSpPr txBox="1"/>
          <p:nvPr/>
        </p:nvSpPr>
        <p:spPr>
          <a:xfrm>
            <a:off x="10148433" y="5168472"/>
            <a:ext cx="8782236" cy="2677656"/>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1) Persone dedicate alle gare farmaci</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2) Eliminazione atti non necessari e semplificazione criteri autorizzativi </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3) Eliminazione attività manuale e cartacea</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4) Utilizzo fornitore esterno/ Sistema di      </a:t>
            </a:r>
          </a:p>
          <a:p>
            <a:pPr marR="0" lvl="0" defTabSz="914400" rtl="0" eaLnBrk="1" fontAlgn="auto" latinLnBrk="0" hangingPunct="1">
              <a:lnSpc>
                <a:spcPct val="100000"/>
              </a:lnSpc>
              <a:spcBef>
                <a:spcPts val="0"/>
              </a:spcBef>
              <a:spcAft>
                <a:spcPts val="0"/>
              </a:spcAft>
              <a:buClrTx/>
              <a:buSzTx/>
              <a:tabLst/>
              <a:defRPr/>
            </a:pPr>
            <a:r>
              <a:rPr lang="it-IT" sz="2800" dirty="0">
                <a:solidFill>
                  <a:prstClr val="black"/>
                </a:solidFill>
                <a:latin typeface="Lucida Sans" panose="020B0602030504020204" pitchFamily="34" charset="0"/>
              </a:rPr>
              <a:t>    caricamento messo a disposizione da ANAC</a:t>
            </a:r>
          </a:p>
        </p:txBody>
      </p:sp>
      <p:sp>
        <p:nvSpPr>
          <p:cNvPr id="65" name="CasellaDiTesto 64">
            <a:extLst>
              <a:ext uri="{FF2B5EF4-FFF2-40B4-BE49-F238E27FC236}">
                <a16:creationId xmlns:a16="http://schemas.microsoft.com/office/drawing/2014/main" id="{26FE3196-6842-42D7-AD1F-09FF97BA1C29}"/>
              </a:ext>
            </a:extLst>
          </p:cNvPr>
          <p:cNvSpPr txBox="1"/>
          <p:nvPr/>
        </p:nvSpPr>
        <p:spPr>
          <a:xfrm>
            <a:off x="10245858" y="8003731"/>
            <a:ext cx="7869289" cy="523220"/>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it-IT" sz="2800" dirty="0">
                <a:solidFill>
                  <a:prstClr val="black"/>
                </a:solidFill>
                <a:latin typeface="Lucida Sans" panose="020B0602030504020204" pitchFamily="34" charset="0"/>
              </a:rPr>
              <a:t>Passaggio a una visione d’insieme </a:t>
            </a:r>
          </a:p>
        </p:txBody>
      </p:sp>
      <p:sp>
        <p:nvSpPr>
          <p:cNvPr id="66" name="CasellaDiTesto 65">
            <a:extLst>
              <a:ext uri="{FF2B5EF4-FFF2-40B4-BE49-F238E27FC236}">
                <a16:creationId xmlns:a16="http://schemas.microsoft.com/office/drawing/2014/main" id="{0CD5DB6F-D0DB-48CA-83FF-8F8F26DE1D7E}"/>
              </a:ext>
            </a:extLst>
          </p:cNvPr>
          <p:cNvSpPr txBox="1"/>
          <p:nvPr/>
        </p:nvSpPr>
        <p:spPr>
          <a:xfrm>
            <a:off x="10245858" y="9060743"/>
            <a:ext cx="8373920" cy="523220"/>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it-IT" sz="2800" dirty="0">
                <a:solidFill>
                  <a:prstClr val="black"/>
                </a:solidFill>
                <a:latin typeface="Lucida Sans" panose="020B0602030504020204" pitchFamily="34" charset="0"/>
              </a:rPr>
              <a:t>Individuazione punto di riordino</a:t>
            </a:r>
          </a:p>
        </p:txBody>
      </p:sp>
      <p:sp>
        <p:nvSpPr>
          <p:cNvPr id="87" name="object 4">
            <a:extLst>
              <a:ext uri="{FF2B5EF4-FFF2-40B4-BE49-F238E27FC236}">
                <a16:creationId xmlns:a16="http://schemas.microsoft.com/office/drawing/2014/main" id="{9C97E531-EE75-4E00-A00B-FF3E5C246CCE}"/>
              </a:ext>
            </a:extLst>
          </p:cNvPr>
          <p:cNvSpPr/>
          <p:nvPr/>
        </p:nvSpPr>
        <p:spPr>
          <a:xfrm>
            <a:off x="18745502" y="10380269"/>
            <a:ext cx="349612" cy="93984"/>
          </a:xfrm>
          <a:prstGeom prst="rect">
            <a:avLst/>
          </a:prstGeom>
          <a:blipFill>
            <a:blip r:embed="rId2" cstate="print"/>
            <a:stretch>
              <a:fillRect/>
            </a:stretch>
          </a:blipFill>
        </p:spPr>
        <p:txBody>
          <a:bodyPr wrap="square" lIns="0" tIns="0" rIns="0" bIns="0" rtlCol="0"/>
          <a:lstStyle/>
          <a:p>
            <a:endParaRPr/>
          </a:p>
        </p:txBody>
      </p:sp>
      <p:sp>
        <p:nvSpPr>
          <p:cNvPr id="88" name="object 5">
            <a:extLst>
              <a:ext uri="{FF2B5EF4-FFF2-40B4-BE49-F238E27FC236}">
                <a16:creationId xmlns:a16="http://schemas.microsoft.com/office/drawing/2014/main" id="{8CD7421E-A001-40DE-A63B-FC4E83AB0A88}"/>
              </a:ext>
            </a:extLst>
          </p:cNvPr>
          <p:cNvSpPr/>
          <p:nvPr/>
        </p:nvSpPr>
        <p:spPr>
          <a:xfrm>
            <a:off x="19153227" y="10379123"/>
            <a:ext cx="272515" cy="96803"/>
          </a:xfrm>
          <a:prstGeom prst="rect">
            <a:avLst/>
          </a:prstGeom>
          <a:blipFill>
            <a:blip r:embed="rId3" cstate="print"/>
            <a:stretch>
              <a:fillRect/>
            </a:stretch>
          </a:blipFill>
        </p:spPr>
        <p:txBody>
          <a:bodyPr wrap="square" lIns="0" tIns="0" rIns="0" bIns="0" rtlCol="0"/>
          <a:lstStyle/>
          <a:p>
            <a:endParaRPr/>
          </a:p>
        </p:txBody>
      </p:sp>
      <p:sp>
        <p:nvSpPr>
          <p:cNvPr id="89" name="object 6">
            <a:extLst>
              <a:ext uri="{FF2B5EF4-FFF2-40B4-BE49-F238E27FC236}">
                <a16:creationId xmlns:a16="http://schemas.microsoft.com/office/drawing/2014/main" id="{64B7E7EA-49AB-4D6F-A1A1-E91886DCF99C}"/>
              </a:ext>
            </a:extLst>
          </p:cNvPr>
          <p:cNvSpPr/>
          <p:nvPr/>
        </p:nvSpPr>
        <p:spPr>
          <a:xfrm>
            <a:off x="1874547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90" name="object 7">
            <a:extLst>
              <a:ext uri="{FF2B5EF4-FFF2-40B4-BE49-F238E27FC236}">
                <a16:creationId xmlns:a16="http://schemas.microsoft.com/office/drawing/2014/main" id="{BE98963E-41D0-40CB-9A48-69530364CDDC}"/>
              </a:ext>
            </a:extLst>
          </p:cNvPr>
          <p:cNvSpPr/>
          <p:nvPr/>
        </p:nvSpPr>
        <p:spPr>
          <a:xfrm>
            <a:off x="1883711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91" name="object 8">
            <a:extLst>
              <a:ext uri="{FF2B5EF4-FFF2-40B4-BE49-F238E27FC236}">
                <a16:creationId xmlns:a16="http://schemas.microsoft.com/office/drawing/2014/main" id="{8DEE673A-55C6-4480-B5F0-35D8ED1E03AA}"/>
              </a:ext>
            </a:extLst>
          </p:cNvPr>
          <p:cNvSpPr/>
          <p:nvPr/>
        </p:nvSpPr>
        <p:spPr>
          <a:xfrm>
            <a:off x="1883711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92" name="object 9">
            <a:extLst>
              <a:ext uri="{FF2B5EF4-FFF2-40B4-BE49-F238E27FC236}">
                <a16:creationId xmlns:a16="http://schemas.microsoft.com/office/drawing/2014/main" id="{AA4C37AE-9E7B-4A3B-BCE1-7874DBCF8F56}"/>
              </a:ext>
            </a:extLst>
          </p:cNvPr>
          <p:cNvSpPr/>
          <p:nvPr/>
        </p:nvSpPr>
        <p:spPr>
          <a:xfrm>
            <a:off x="1883711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93" name="object 10">
            <a:extLst>
              <a:ext uri="{FF2B5EF4-FFF2-40B4-BE49-F238E27FC236}">
                <a16:creationId xmlns:a16="http://schemas.microsoft.com/office/drawing/2014/main" id="{1061DF00-85A5-4590-9B72-D8CFEFC1D3DA}"/>
              </a:ext>
            </a:extLst>
          </p:cNvPr>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94" name="object 11">
            <a:extLst>
              <a:ext uri="{FF2B5EF4-FFF2-40B4-BE49-F238E27FC236}">
                <a16:creationId xmlns:a16="http://schemas.microsoft.com/office/drawing/2014/main" id="{00C76EE7-CD62-4DB1-8AEE-D5AFA01AFAF5}"/>
              </a:ext>
            </a:extLst>
          </p:cNvPr>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95" name="object 12">
            <a:extLst>
              <a:ext uri="{FF2B5EF4-FFF2-40B4-BE49-F238E27FC236}">
                <a16:creationId xmlns:a16="http://schemas.microsoft.com/office/drawing/2014/main" id="{8D951ACA-7192-4304-AC4E-B642DAD49D5E}"/>
              </a:ext>
            </a:extLst>
          </p:cNvPr>
          <p:cNvSpPr/>
          <p:nvPr/>
        </p:nvSpPr>
        <p:spPr>
          <a:xfrm>
            <a:off x="1893066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96" name="object 13">
            <a:extLst>
              <a:ext uri="{FF2B5EF4-FFF2-40B4-BE49-F238E27FC236}">
                <a16:creationId xmlns:a16="http://schemas.microsoft.com/office/drawing/2014/main" id="{74290360-617D-4F3A-9111-744E1F0F2DE3}"/>
              </a:ext>
            </a:extLst>
          </p:cNvPr>
          <p:cNvSpPr/>
          <p:nvPr/>
        </p:nvSpPr>
        <p:spPr>
          <a:xfrm>
            <a:off x="19036875"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97" name="object 14">
            <a:extLst>
              <a:ext uri="{FF2B5EF4-FFF2-40B4-BE49-F238E27FC236}">
                <a16:creationId xmlns:a16="http://schemas.microsoft.com/office/drawing/2014/main" id="{46931A2F-B53E-4044-B4A1-07E7E89BE3FA}"/>
              </a:ext>
            </a:extLst>
          </p:cNvPr>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98" name="object 15">
            <a:extLst>
              <a:ext uri="{FF2B5EF4-FFF2-40B4-BE49-F238E27FC236}">
                <a16:creationId xmlns:a16="http://schemas.microsoft.com/office/drawing/2014/main" id="{A59C14F5-D126-48F6-85F5-C15D161E7EF8}"/>
              </a:ext>
            </a:extLst>
          </p:cNvPr>
          <p:cNvSpPr/>
          <p:nvPr/>
        </p:nvSpPr>
        <p:spPr>
          <a:xfrm>
            <a:off x="1924919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99" name="object 16">
            <a:extLst>
              <a:ext uri="{FF2B5EF4-FFF2-40B4-BE49-F238E27FC236}">
                <a16:creationId xmlns:a16="http://schemas.microsoft.com/office/drawing/2014/main" id="{32B0FCC0-68C1-4A18-87C0-64DEC84DE498}"/>
              </a:ext>
            </a:extLst>
          </p:cNvPr>
          <p:cNvSpPr/>
          <p:nvPr/>
        </p:nvSpPr>
        <p:spPr>
          <a:xfrm>
            <a:off x="18745471" y="10715898"/>
            <a:ext cx="469022" cy="96804"/>
          </a:xfrm>
          <a:prstGeom prst="rect">
            <a:avLst/>
          </a:prstGeom>
          <a:blipFill>
            <a:blip r:embed="rId4" cstate="print"/>
            <a:stretch>
              <a:fillRect/>
            </a:stretch>
          </a:blipFill>
        </p:spPr>
        <p:txBody>
          <a:bodyPr wrap="square" lIns="0" tIns="0" rIns="0" bIns="0" rtlCol="0"/>
          <a:lstStyle/>
          <a:p>
            <a:endParaRPr/>
          </a:p>
        </p:txBody>
      </p:sp>
      <p:sp>
        <p:nvSpPr>
          <p:cNvPr id="100" name="object 17">
            <a:extLst>
              <a:ext uri="{FF2B5EF4-FFF2-40B4-BE49-F238E27FC236}">
                <a16:creationId xmlns:a16="http://schemas.microsoft.com/office/drawing/2014/main" id="{7DB0C7BB-7B9C-4D86-BC94-94A1C5886AB7}"/>
              </a:ext>
            </a:extLst>
          </p:cNvPr>
          <p:cNvSpPr/>
          <p:nvPr/>
        </p:nvSpPr>
        <p:spPr>
          <a:xfrm>
            <a:off x="19233833" y="10717583"/>
            <a:ext cx="290493" cy="93433"/>
          </a:xfrm>
          <a:prstGeom prst="rect">
            <a:avLst/>
          </a:prstGeom>
          <a:blipFill>
            <a:blip r:embed="rId5" cstate="print"/>
            <a:stretch>
              <a:fillRect/>
            </a:stretch>
          </a:blipFill>
        </p:spPr>
        <p:txBody>
          <a:bodyPr wrap="square" lIns="0" tIns="0" rIns="0" bIns="0" rtlCol="0"/>
          <a:lstStyle/>
          <a:p>
            <a:endParaRPr/>
          </a:p>
        </p:txBody>
      </p:sp>
      <p:sp>
        <p:nvSpPr>
          <p:cNvPr id="101" name="object 18">
            <a:extLst>
              <a:ext uri="{FF2B5EF4-FFF2-40B4-BE49-F238E27FC236}">
                <a16:creationId xmlns:a16="http://schemas.microsoft.com/office/drawing/2014/main" id="{D61F8300-1303-4056-BE34-49E564071793}"/>
              </a:ext>
            </a:extLst>
          </p:cNvPr>
          <p:cNvSpPr/>
          <p:nvPr/>
        </p:nvSpPr>
        <p:spPr>
          <a:xfrm>
            <a:off x="19544641" y="10717583"/>
            <a:ext cx="266306" cy="93433"/>
          </a:xfrm>
          <a:prstGeom prst="rect">
            <a:avLst/>
          </a:prstGeom>
          <a:blipFill>
            <a:blip r:embed="rId6" cstate="print"/>
            <a:stretch>
              <a:fillRect/>
            </a:stretch>
          </a:blipFill>
        </p:spPr>
        <p:txBody>
          <a:bodyPr wrap="square" lIns="0" tIns="0" rIns="0" bIns="0" rtlCol="0"/>
          <a:lstStyle/>
          <a:p>
            <a:endParaRPr/>
          </a:p>
        </p:txBody>
      </p:sp>
      <p:sp>
        <p:nvSpPr>
          <p:cNvPr id="102" name="object 19">
            <a:extLst>
              <a:ext uri="{FF2B5EF4-FFF2-40B4-BE49-F238E27FC236}">
                <a16:creationId xmlns:a16="http://schemas.microsoft.com/office/drawing/2014/main" id="{289819AA-08F2-425B-8475-6D8CCD6C3277}"/>
              </a:ext>
            </a:extLst>
          </p:cNvPr>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103" name="object 20">
            <a:extLst>
              <a:ext uri="{FF2B5EF4-FFF2-40B4-BE49-F238E27FC236}">
                <a16:creationId xmlns:a16="http://schemas.microsoft.com/office/drawing/2014/main" id="{FC5E3F8F-792C-4EBE-BAB7-8E905129F989}"/>
              </a:ext>
            </a:extLst>
          </p:cNvPr>
          <p:cNvSpPr/>
          <p:nvPr/>
        </p:nvSpPr>
        <p:spPr>
          <a:xfrm>
            <a:off x="17832754"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01A9E6">
              <a:alpha val="79998"/>
            </a:srgbClr>
          </a:solidFill>
        </p:spPr>
        <p:txBody>
          <a:bodyPr wrap="square" lIns="0" tIns="0" rIns="0" bIns="0" rtlCol="0"/>
          <a:lstStyle/>
          <a:p>
            <a:endParaRPr/>
          </a:p>
        </p:txBody>
      </p:sp>
      <p:sp>
        <p:nvSpPr>
          <p:cNvPr id="104" name="object 21">
            <a:extLst>
              <a:ext uri="{FF2B5EF4-FFF2-40B4-BE49-F238E27FC236}">
                <a16:creationId xmlns:a16="http://schemas.microsoft.com/office/drawing/2014/main" id="{47D5C8A0-EE7A-49E9-8EAC-C321F3CBAA01}"/>
              </a:ext>
            </a:extLst>
          </p:cNvPr>
          <p:cNvSpPr/>
          <p:nvPr/>
        </p:nvSpPr>
        <p:spPr>
          <a:xfrm>
            <a:off x="17591098"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971B67">
              <a:alpha val="79998"/>
            </a:srgbClr>
          </a:solidFill>
        </p:spPr>
        <p:txBody>
          <a:bodyPr wrap="square" lIns="0" tIns="0" rIns="0" bIns="0" rtlCol="0"/>
          <a:lstStyle/>
          <a:p>
            <a:endParaRPr/>
          </a:p>
        </p:txBody>
      </p:sp>
      <p:sp>
        <p:nvSpPr>
          <p:cNvPr id="105" name="object 22">
            <a:extLst>
              <a:ext uri="{FF2B5EF4-FFF2-40B4-BE49-F238E27FC236}">
                <a16:creationId xmlns:a16="http://schemas.microsoft.com/office/drawing/2014/main" id="{A63C4E84-FCC9-41E9-9A50-4C331BB39A35}"/>
              </a:ext>
            </a:extLst>
          </p:cNvPr>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sp>
        <p:nvSpPr>
          <p:cNvPr id="70" name="object 24">
            <a:extLst>
              <a:ext uri="{FF2B5EF4-FFF2-40B4-BE49-F238E27FC236}">
                <a16:creationId xmlns:a16="http://schemas.microsoft.com/office/drawing/2014/main" id="{C9970B32-4778-4FAC-8660-E431BB33D276}"/>
              </a:ext>
            </a:extLst>
          </p:cNvPr>
          <p:cNvSpPr/>
          <p:nvPr/>
        </p:nvSpPr>
        <p:spPr>
          <a:xfrm>
            <a:off x="17637892" y="0"/>
            <a:ext cx="2466340" cy="4926965"/>
          </a:xfrm>
          <a:custGeom>
            <a:avLst/>
            <a:gdLst/>
            <a:ahLst/>
            <a:cxnLst/>
            <a:rect l="l" t="t" r="r" b="b"/>
            <a:pathLst>
              <a:path w="2466340" h="4926965">
                <a:moveTo>
                  <a:pt x="2466206" y="0"/>
                </a:moveTo>
                <a:lnTo>
                  <a:pt x="868062" y="0"/>
                </a:lnTo>
                <a:lnTo>
                  <a:pt x="837567" y="12743"/>
                </a:lnTo>
                <a:lnTo>
                  <a:pt x="795577" y="32023"/>
                </a:lnTo>
                <a:lnTo>
                  <a:pt x="754373" y="52692"/>
                </a:lnTo>
                <a:lnTo>
                  <a:pt x="713985" y="74720"/>
                </a:lnTo>
                <a:lnTo>
                  <a:pt x="674443" y="98077"/>
                </a:lnTo>
                <a:lnTo>
                  <a:pt x="635778" y="122733"/>
                </a:lnTo>
                <a:lnTo>
                  <a:pt x="598020" y="148660"/>
                </a:lnTo>
                <a:lnTo>
                  <a:pt x="561201" y="175827"/>
                </a:lnTo>
                <a:lnTo>
                  <a:pt x="525350" y="204206"/>
                </a:lnTo>
                <a:lnTo>
                  <a:pt x="490499" y="233766"/>
                </a:lnTo>
                <a:lnTo>
                  <a:pt x="456677" y="264478"/>
                </a:lnTo>
                <a:lnTo>
                  <a:pt x="423915" y="296313"/>
                </a:lnTo>
                <a:lnTo>
                  <a:pt x="392245" y="329241"/>
                </a:lnTo>
                <a:lnTo>
                  <a:pt x="361696" y="363232"/>
                </a:lnTo>
                <a:lnTo>
                  <a:pt x="332299" y="398257"/>
                </a:lnTo>
                <a:lnTo>
                  <a:pt x="304084" y="434287"/>
                </a:lnTo>
                <a:lnTo>
                  <a:pt x="277083" y="471291"/>
                </a:lnTo>
                <a:lnTo>
                  <a:pt x="251325" y="509241"/>
                </a:lnTo>
                <a:lnTo>
                  <a:pt x="226842" y="548107"/>
                </a:lnTo>
                <a:lnTo>
                  <a:pt x="203663" y="587859"/>
                </a:lnTo>
                <a:lnTo>
                  <a:pt x="181820" y="628468"/>
                </a:lnTo>
                <a:lnTo>
                  <a:pt x="161342" y="669904"/>
                </a:lnTo>
                <a:lnTo>
                  <a:pt x="142261" y="712138"/>
                </a:lnTo>
                <a:lnTo>
                  <a:pt x="124607" y="755140"/>
                </a:lnTo>
                <a:lnTo>
                  <a:pt x="108411" y="798881"/>
                </a:lnTo>
                <a:lnTo>
                  <a:pt x="93703" y="843331"/>
                </a:lnTo>
                <a:lnTo>
                  <a:pt x="80513" y="888460"/>
                </a:lnTo>
                <a:lnTo>
                  <a:pt x="68873" y="934240"/>
                </a:lnTo>
                <a:lnTo>
                  <a:pt x="58812" y="980640"/>
                </a:lnTo>
                <a:lnTo>
                  <a:pt x="50362" y="1027631"/>
                </a:lnTo>
                <a:lnTo>
                  <a:pt x="43553" y="1075184"/>
                </a:lnTo>
                <a:lnTo>
                  <a:pt x="38415" y="1123268"/>
                </a:lnTo>
                <a:lnTo>
                  <a:pt x="34979" y="1171855"/>
                </a:lnTo>
                <a:lnTo>
                  <a:pt x="33276" y="1220915"/>
                </a:lnTo>
                <a:lnTo>
                  <a:pt x="33147" y="1252309"/>
                </a:lnTo>
                <a:lnTo>
                  <a:pt x="33788" y="1283527"/>
                </a:lnTo>
                <a:lnTo>
                  <a:pt x="35142" y="1314574"/>
                </a:lnTo>
                <a:lnTo>
                  <a:pt x="37150" y="1345456"/>
                </a:lnTo>
                <a:lnTo>
                  <a:pt x="0" y="3560833"/>
                </a:lnTo>
                <a:lnTo>
                  <a:pt x="39" y="3609016"/>
                </a:lnTo>
                <a:lnTo>
                  <a:pt x="1763" y="3656801"/>
                </a:lnTo>
                <a:lnTo>
                  <a:pt x="5142" y="3704158"/>
                </a:lnTo>
                <a:lnTo>
                  <a:pt x="10149" y="3751059"/>
                </a:lnTo>
                <a:lnTo>
                  <a:pt x="16756" y="3797475"/>
                </a:lnTo>
                <a:lnTo>
                  <a:pt x="24935" y="3843377"/>
                </a:lnTo>
                <a:lnTo>
                  <a:pt x="34658" y="3888736"/>
                </a:lnTo>
                <a:lnTo>
                  <a:pt x="45897" y="3933524"/>
                </a:lnTo>
                <a:lnTo>
                  <a:pt x="58625" y="3977710"/>
                </a:lnTo>
                <a:lnTo>
                  <a:pt x="72812" y="4021267"/>
                </a:lnTo>
                <a:lnTo>
                  <a:pt x="88432" y="4064166"/>
                </a:lnTo>
                <a:lnTo>
                  <a:pt x="105456" y="4106377"/>
                </a:lnTo>
                <a:lnTo>
                  <a:pt x="123857" y="4147872"/>
                </a:lnTo>
                <a:lnTo>
                  <a:pt x="143606" y="4188622"/>
                </a:lnTo>
                <a:lnTo>
                  <a:pt x="164676" y="4228598"/>
                </a:lnTo>
                <a:lnTo>
                  <a:pt x="187038" y="4267771"/>
                </a:lnTo>
                <a:lnTo>
                  <a:pt x="210665" y="4306112"/>
                </a:lnTo>
                <a:lnTo>
                  <a:pt x="235588" y="4343675"/>
                </a:lnTo>
                <a:lnTo>
                  <a:pt x="261691" y="4380300"/>
                </a:lnTo>
                <a:lnTo>
                  <a:pt x="288971" y="4415997"/>
                </a:lnTo>
                <a:lnTo>
                  <a:pt x="317263" y="4450582"/>
                </a:lnTo>
                <a:lnTo>
                  <a:pt x="346795" y="4484331"/>
                </a:lnTo>
                <a:lnTo>
                  <a:pt x="377424" y="4517075"/>
                </a:lnTo>
                <a:lnTo>
                  <a:pt x="409122" y="4548785"/>
                </a:lnTo>
                <a:lnTo>
                  <a:pt x="441862" y="4579432"/>
                </a:lnTo>
                <a:lnTo>
                  <a:pt x="475738" y="4609089"/>
                </a:lnTo>
                <a:lnTo>
                  <a:pt x="510449" y="4637496"/>
                </a:lnTo>
                <a:lnTo>
                  <a:pt x="546108" y="4664750"/>
                </a:lnTo>
                <a:lnTo>
                  <a:pt x="582687" y="4690824"/>
                </a:lnTo>
                <a:lnTo>
                  <a:pt x="620202" y="4715715"/>
                </a:lnTo>
                <a:lnTo>
                  <a:pt x="658603" y="4739379"/>
                </a:lnTo>
                <a:lnTo>
                  <a:pt x="697850" y="4761778"/>
                </a:lnTo>
                <a:lnTo>
                  <a:pt x="737914" y="4782882"/>
                </a:lnTo>
                <a:lnTo>
                  <a:pt x="778769" y="4802664"/>
                </a:lnTo>
                <a:lnTo>
                  <a:pt x="820385" y="4821094"/>
                </a:lnTo>
                <a:lnTo>
                  <a:pt x="862736" y="4838144"/>
                </a:lnTo>
                <a:lnTo>
                  <a:pt x="905793" y="4853784"/>
                </a:lnTo>
                <a:lnTo>
                  <a:pt x="949528" y="4867985"/>
                </a:lnTo>
                <a:lnTo>
                  <a:pt x="993913" y="4880720"/>
                </a:lnTo>
                <a:lnTo>
                  <a:pt x="1038921" y="4891958"/>
                </a:lnTo>
                <a:lnTo>
                  <a:pt x="1084523" y="4901672"/>
                </a:lnTo>
                <a:lnTo>
                  <a:pt x="1130691" y="4909831"/>
                </a:lnTo>
                <a:lnTo>
                  <a:pt x="1177399" y="4916408"/>
                </a:lnTo>
                <a:lnTo>
                  <a:pt x="1224616" y="4921373"/>
                </a:lnTo>
                <a:lnTo>
                  <a:pt x="1272317" y="4924697"/>
                </a:lnTo>
                <a:lnTo>
                  <a:pt x="1320472" y="4926352"/>
                </a:lnTo>
                <a:lnTo>
                  <a:pt x="1368656" y="4926313"/>
                </a:lnTo>
                <a:lnTo>
                  <a:pt x="1416441" y="4924590"/>
                </a:lnTo>
                <a:lnTo>
                  <a:pt x="1463799" y="4921211"/>
                </a:lnTo>
                <a:lnTo>
                  <a:pt x="1510701" y="4916204"/>
                </a:lnTo>
                <a:lnTo>
                  <a:pt x="1557117" y="4909597"/>
                </a:lnTo>
                <a:lnTo>
                  <a:pt x="1603020" y="4901419"/>
                </a:lnTo>
                <a:lnTo>
                  <a:pt x="1648379" y="4891696"/>
                </a:lnTo>
                <a:lnTo>
                  <a:pt x="1693166" y="4880457"/>
                </a:lnTo>
                <a:lnTo>
                  <a:pt x="1737353" y="4867730"/>
                </a:lnTo>
                <a:lnTo>
                  <a:pt x="1780911" y="4853542"/>
                </a:lnTo>
                <a:lnTo>
                  <a:pt x="1823809" y="4837922"/>
                </a:lnTo>
                <a:lnTo>
                  <a:pt x="1866021" y="4820898"/>
                </a:lnTo>
                <a:lnTo>
                  <a:pt x="1907516" y="4802497"/>
                </a:lnTo>
                <a:lnTo>
                  <a:pt x="1948266" y="4782748"/>
                </a:lnTo>
                <a:lnTo>
                  <a:pt x="1988242" y="4761678"/>
                </a:lnTo>
                <a:lnTo>
                  <a:pt x="2027415" y="4739315"/>
                </a:lnTo>
                <a:lnTo>
                  <a:pt x="2065756" y="4715688"/>
                </a:lnTo>
                <a:lnTo>
                  <a:pt x="2103248" y="4690816"/>
                </a:lnTo>
                <a:lnTo>
                  <a:pt x="2139883" y="4664708"/>
                </a:lnTo>
                <a:lnTo>
                  <a:pt x="2175590" y="4637423"/>
                </a:lnTo>
                <a:lnTo>
                  <a:pt x="2210342" y="4608988"/>
                </a:lnTo>
                <a:lnTo>
                  <a:pt x="2243975" y="4579557"/>
                </a:lnTo>
                <a:lnTo>
                  <a:pt x="2276719" y="4548927"/>
                </a:lnTo>
                <a:lnTo>
                  <a:pt x="2308430" y="4517229"/>
                </a:lnTo>
                <a:lnTo>
                  <a:pt x="2339077" y="4484489"/>
                </a:lnTo>
                <a:lnTo>
                  <a:pt x="2368758" y="4450582"/>
                </a:lnTo>
                <a:lnTo>
                  <a:pt x="2397175" y="4415856"/>
                </a:lnTo>
                <a:lnTo>
                  <a:pt x="2424436" y="4380184"/>
                </a:lnTo>
                <a:lnTo>
                  <a:pt x="2450515" y="4343593"/>
                </a:lnTo>
                <a:lnTo>
                  <a:pt x="2466206" y="4319943"/>
                </a:lnTo>
                <a:lnTo>
                  <a:pt x="2466206" y="0"/>
                </a:lnTo>
                <a:close/>
              </a:path>
            </a:pathLst>
          </a:custGeom>
          <a:solidFill>
            <a:srgbClr val="01A9E6">
              <a:alpha val="29998"/>
            </a:srgbClr>
          </a:solidFill>
        </p:spPr>
        <p:txBody>
          <a:bodyPr wrap="square" lIns="0" tIns="0" rIns="0" bIns="0" rtlCol="0"/>
          <a:lstStyle/>
          <a:p>
            <a:endParaRPr/>
          </a:p>
        </p:txBody>
      </p:sp>
      <p:sp>
        <p:nvSpPr>
          <p:cNvPr id="72" name="object 25">
            <a:extLst>
              <a:ext uri="{FF2B5EF4-FFF2-40B4-BE49-F238E27FC236}">
                <a16:creationId xmlns:a16="http://schemas.microsoft.com/office/drawing/2014/main" id="{B75155BF-7363-4040-9D74-DA76428ADDCC}"/>
              </a:ext>
            </a:extLst>
          </p:cNvPr>
          <p:cNvSpPr/>
          <p:nvPr/>
        </p:nvSpPr>
        <p:spPr>
          <a:xfrm>
            <a:off x="15181831" y="0"/>
            <a:ext cx="4922520" cy="2470785"/>
          </a:xfrm>
          <a:custGeom>
            <a:avLst/>
            <a:gdLst/>
            <a:ahLst/>
            <a:cxnLst/>
            <a:rect l="l" t="t" r="r" b="b"/>
            <a:pathLst>
              <a:path w="4922519" h="2470785">
                <a:moveTo>
                  <a:pt x="4922267" y="0"/>
                </a:moveTo>
                <a:lnTo>
                  <a:pt x="554286" y="0"/>
                </a:lnTo>
                <a:lnTo>
                  <a:pt x="546168" y="5784"/>
                </a:lnTo>
                <a:lnTo>
                  <a:pt x="510495" y="33039"/>
                </a:lnTo>
                <a:lnTo>
                  <a:pt x="475770" y="61446"/>
                </a:lnTo>
                <a:lnTo>
                  <a:pt x="442020" y="90978"/>
                </a:lnTo>
                <a:lnTo>
                  <a:pt x="409276" y="121608"/>
                </a:lnTo>
                <a:lnTo>
                  <a:pt x="377566" y="153307"/>
                </a:lnTo>
                <a:lnTo>
                  <a:pt x="346919" y="186047"/>
                </a:lnTo>
                <a:lnTo>
                  <a:pt x="317363" y="219800"/>
                </a:lnTo>
                <a:lnTo>
                  <a:pt x="288928" y="254539"/>
                </a:lnTo>
                <a:lnTo>
                  <a:pt x="261643" y="290236"/>
                </a:lnTo>
                <a:lnTo>
                  <a:pt x="235536" y="326862"/>
                </a:lnTo>
                <a:lnTo>
                  <a:pt x="210636" y="364389"/>
                </a:lnTo>
                <a:lnTo>
                  <a:pt x="186972" y="402790"/>
                </a:lnTo>
                <a:lnTo>
                  <a:pt x="164574" y="442037"/>
                </a:lnTo>
                <a:lnTo>
                  <a:pt x="143469" y="482102"/>
                </a:lnTo>
                <a:lnTo>
                  <a:pt x="123687" y="522957"/>
                </a:lnTo>
                <a:lnTo>
                  <a:pt x="105257" y="564574"/>
                </a:lnTo>
                <a:lnTo>
                  <a:pt x="88208" y="606924"/>
                </a:lnTo>
                <a:lnTo>
                  <a:pt x="72568" y="649981"/>
                </a:lnTo>
                <a:lnTo>
                  <a:pt x="58366" y="693716"/>
                </a:lnTo>
                <a:lnTo>
                  <a:pt x="45631" y="738101"/>
                </a:lnTo>
                <a:lnTo>
                  <a:pt x="34393" y="783109"/>
                </a:lnTo>
                <a:lnTo>
                  <a:pt x="24680" y="828711"/>
                </a:lnTo>
                <a:lnTo>
                  <a:pt x="16520" y="874879"/>
                </a:lnTo>
                <a:lnTo>
                  <a:pt x="9944" y="921586"/>
                </a:lnTo>
                <a:lnTo>
                  <a:pt x="4979" y="968803"/>
                </a:lnTo>
                <a:lnTo>
                  <a:pt x="1654" y="1016503"/>
                </a:lnTo>
                <a:lnTo>
                  <a:pt x="0" y="1064658"/>
                </a:lnTo>
                <a:lnTo>
                  <a:pt x="39" y="1112851"/>
                </a:lnTo>
                <a:lnTo>
                  <a:pt x="1762" y="1160636"/>
                </a:lnTo>
                <a:lnTo>
                  <a:pt x="5141" y="1207993"/>
                </a:lnTo>
                <a:lnTo>
                  <a:pt x="10147" y="1254895"/>
                </a:lnTo>
                <a:lnTo>
                  <a:pt x="16754" y="1301310"/>
                </a:lnTo>
                <a:lnTo>
                  <a:pt x="24933" y="1347212"/>
                </a:lnTo>
                <a:lnTo>
                  <a:pt x="34655" y="1392571"/>
                </a:lnTo>
                <a:lnTo>
                  <a:pt x="45894" y="1437359"/>
                </a:lnTo>
                <a:lnTo>
                  <a:pt x="58622" y="1481545"/>
                </a:lnTo>
                <a:lnTo>
                  <a:pt x="72809" y="1525102"/>
                </a:lnTo>
                <a:lnTo>
                  <a:pt x="88429" y="1568001"/>
                </a:lnTo>
                <a:lnTo>
                  <a:pt x="105453" y="1610212"/>
                </a:lnTo>
                <a:lnTo>
                  <a:pt x="123854" y="1651707"/>
                </a:lnTo>
                <a:lnTo>
                  <a:pt x="143603" y="1692457"/>
                </a:lnTo>
                <a:lnTo>
                  <a:pt x="164673" y="1732433"/>
                </a:lnTo>
                <a:lnTo>
                  <a:pt x="187036" y="1771606"/>
                </a:lnTo>
                <a:lnTo>
                  <a:pt x="210663" y="1809947"/>
                </a:lnTo>
                <a:lnTo>
                  <a:pt x="235528" y="1847428"/>
                </a:lnTo>
                <a:lnTo>
                  <a:pt x="261601" y="1884019"/>
                </a:lnTo>
                <a:lnTo>
                  <a:pt x="288855" y="1919691"/>
                </a:lnTo>
                <a:lnTo>
                  <a:pt x="317262" y="1954417"/>
                </a:lnTo>
                <a:lnTo>
                  <a:pt x="346794" y="1988166"/>
                </a:lnTo>
                <a:lnTo>
                  <a:pt x="377424" y="2020910"/>
                </a:lnTo>
                <a:lnTo>
                  <a:pt x="409123" y="2052620"/>
                </a:lnTo>
                <a:lnTo>
                  <a:pt x="441862" y="2083268"/>
                </a:lnTo>
                <a:lnTo>
                  <a:pt x="475616" y="2112823"/>
                </a:lnTo>
                <a:lnTo>
                  <a:pt x="510355" y="2141258"/>
                </a:lnTo>
                <a:lnTo>
                  <a:pt x="546051" y="2168544"/>
                </a:lnTo>
                <a:lnTo>
                  <a:pt x="582677" y="2194651"/>
                </a:lnTo>
                <a:lnTo>
                  <a:pt x="620204" y="2219550"/>
                </a:lnTo>
                <a:lnTo>
                  <a:pt x="658605" y="2243214"/>
                </a:lnTo>
                <a:lnTo>
                  <a:pt x="697852" y="2265613"/>
                </a:lnTo>
                <a:lnTo>
                  <a:pt x="737917" y="2286717"/>
                </a:lnTo>
                <a:lnTo>
                  <a:pt x="778772" y="2306499"/>
                </a:lnTo>
                <a:lnTo>
                  <a:pt x="820388" y="2324929"/>
                </a:lnTo>
                <a:lnTo>
                  <a:pt x="862739" y="2341979"/>
                </a:lnTo>
                <a:lnTo>
                  <a:pt x="905796" y="2357619"/>
                </a:lnTo>
                <a:lnTo>
                  <a:pt x="949531" y="2371821"/>
                </a:lnTo>
                <a:lnTo>
                  <a:pt x="993916" y="2384555"/>
                </a:lnTo>
                <a:lnTo>
                  <a:pt x="1038923" y="2395793"/>
                </a:lnTo>
                <a:lnTo>
                  <a:pt x="1084525" y="2405507"/>
                </a:lnTo>
                <a:lnTo>
                  <a:pt x="1130693" y="2413666"/>
                </a:lnTo>
                <a:lnTo>
                  <a:pt x="1177400" y="2420243"/>
                </a:lnTo>
                <a:lnTo>
                  <a:pt x="1224618" y="2425208"/>
                </a:lnTo>
                <a:lnTo>
                  <a:pt x="1272318" y="2428532"/>
                </a:lnTo>
                <a:lnTo>
                  <a:pt x="1320472" y="2430187"/>
                </a:lnTo>
                <a:lnTo>
                  <a:pt x="3621418" y="2468783"/>
                </a:lnTo>
                <a:lnTo>
                  <a:pt x="3646705" y="2469956"/>
                </a:lnTo>
                <a:lnTo>
                  <a:pt x="3655176" y="2470186"/>
                </a:lnTo>
                <a:lnTo>
                  <a:pt x="3707602" y="2470061"/>
                </a:lnTo>
                <a:lnTo>
                  <a:pt x="3759547" y="2467929"/>
                </a:lnTo>
                <a:lnTo>
                  <a:pt x="3810978" y="2463842"/>
                </a:lnTo>
                <a:lnTo>
                  <a:pt x="3861861" y="2457851"/>
                </a:lnTo>
                <a:lnTo>
                  <a:pt x="3909033" y="2450739"/>
                </a:lnTo>
                <a:lnTo>
                  <a:pt x="3955664" y="2442003"/>
                </a:lnTo>
                <a:lnTo>
                  <a:pt x="4001724" y="2431673"/>
                </a:lnTo>
                <a:lnTo>
                  <a:pt x="4047182" y="2419776"/>
                </a:lnTo>
                <a:lnTo>
                  <a:pt x="4092007" y="2406344"/>
                </a:lnTo>
                <a:lnTo>
                  <a:pt x="4136170" y="2391405"/>
                </a:lnTo>
                <a:lnTo>
                  <a:pt x="4179638" y="2374990"/>
                </a:lnTo>
                <a:lnTo>
                  <a:pt x="4222383" y="2357127"/>
                </a:lnTo>
                <a:lnTo>
                  <a:pt x="4264372" y="2337846"/>
                </a:lnTo>
                <a:lnTo>
                  <a:pt x="4305576" y="2317177"/>
                </a:lnTo>
                <a:lnTo>
                  <a:pt x="4345965" y="2295150"/>
                </a:lnTo>
                <a:lnTo>
                  <a:pt x="4385507" y="2271793"/>
                </a:lnTo>
                <a:lnTo>
                  <a:pt x="4424172" y="2247136"/>
                </a:lnTo>
                <a:lnTo>
                  <a:pt x="4461929" y="2221209"/>
                </a:lnTo>
                <a:lnTo>
                  <a:pt x="4498749" y="2194042"/>
                </a:lnTo>
                <a:lnTo>
                  <a:pt x="4534600" y="2165664"/>
                </a:lnTo>
                <a:lnTo>
                  <a:pt x="4569451" y="2136104"/>
                </a:lnTo>
                <a:lnTo>
                  <a:pt x="4603273" y="2105391"/>
                </a:lnTo>
                <a:lnTo>
                  <a:pt x="4636034" y="2073557"/>
                </a:lnTo>
                <a:lnTo>
                  <a:pt x="4667705" y="2040629"/>
                </a:lnTo>
                <a:lnTo>
                  <a:pt x="4698254" y="2006638"/>
                </a:lnTo>
                <a:lnTo>
                  <a:pt x="4727651" y="1971613"/>
                </a:lnTo>
                <a:lnTo>
                  <a:pt x="4755865" y="1935584"/>
                </a:lnTo>
                <a:lnTo>
                  <a:pt x="4782867" y="1898579"/>
                </a:lnTo>
                <a:lnTo>
                  <a:pt x="4808624" y="1860630"/>
                </a:lnTo>
                <a:lnTo>
                  <a:pt x="4833108" y="1821764"/>
                </a:lnTo>
                <a:lnTo>
                  <a:pt x="4856287" y="1782012"/>
                </a:lnTo>
                <a:lnTo>
                  <a:pt x="4878130" y="1741404"/>
                </a:lnTo>
                <a:lnTo>
                  <a:pt x="4898607" y="1699968"/>
                </a:lnTo>
                <a:lnTo>
                  <a:pt x="4917688" y="1657734"/>
                </a:lnTo>
                <a:lnTo>
                  <a:pt x="4922267" y="1646580"/>
                </a:lnTo>
                <a:lnTo>
                  <a:pt x="4922267" y="0"/>
                </a:lnTo>
                <a:close/>
              </a:path>
            </a:pathLst>
          </a:custGeom>
          <a:solidFill>
            <a:srgbClr val="971B67">
              <a:alpha val="29998"/>
            </a:srgbClr>
          </a:solidFill>
        </p:spPr>
        <p:txBody>
          <a:bodyPr wrap="square" lIns="0" tIns="0" rIns="0" bIns="0" rtlCol="0"/>
          <a:lstStyle/>
          <a:p>
            <a:endParaRPr/>
          </a:p>
        </p:txBody>
      </p:sp>
      <p:sp>
        <p:nvSpPr>
          <p:cNvPr id="121" name="object 2">
            <a:extLst>
              <a:ext uri="{FF2B5EF4-FFF2-40B4-BE49-F238E27FC236}">
                <a16:creationId xmlns:a16="http://schemas.microsoft.com/office/drawing/2014/main" id="{32070EAB-BE4F-4905-88E1-9420DB5221A7}"/>
              </a:ext>
            </a:extLst>
          </p:cNvPr>
          <p:cNvSpPr/>
          <p:nvPr/>
        </p:nvSpPr>
        <p:spPr>
          <a:xfrm>
            <a:off x="1924574" y="5349875"/>
            <a:ext cx="251292" cy="251301"/>
          </a:xfrm>
          <a:prstGeom prst="rect">
            <a:avLst/>
          </a:prstGeom>
          <a:blipFill>
            <a:blip r:embed="rId7" cstate="print"/>
            <a:stretch>
              <a:fillRect/>
            </a:stretch>
          </a:blipFill>
        </p:spPr>
        <p:txBody>
          <a:bodyPr wrap="square" lIns="0" tIns="0" rIns="0" bIns="0" rtlCol="0"/>
          <a:lstStyle/>
          <a:p>
            <a:endParaRPr/>
          </a:p>
        </p:txBody>
      </p:sp>
      <p:sp>
        <p:nvSpPr>
          <p:cNvPr id="124" name="object 2">
            <a:extLst>
              <a:ext uri="{FF2B5EF4-FFF2-40B4-BE49-F238E27FC236}">
                <a16:creationId xmlns:a16="http://schemas.microsoft.com/office/drawing/2014/main" id="{F73293E2-2019-4590-AE61-31A5E0748F04}"/>
              </a:ext>
            </a:extLst>
          </p:cNvPr>
          <p:cNvSpPr/>
          <p:nvPr/>
        </p:nvSpPr>
        <p:spPr>
          <a:xfrm>
            <a:off x="1924574" y="8016875"/>
            <a:ext cx="251292" cy="251301"/>
          </a:xfrm>
          <a:prstGeom prst="rect">
            <a:avLst/>
          </a:prstGeom>
          <a:blipFill>
            <a:blip r:embed="rId7" cstate="print"/>
            <a:stretch>
              <a:fillRect/>
            </a:stretch>
          </a:blipFill>
        </p:spPr>
        <p:txBody>
          <a:bodyPr wrap="square" lIns="0" tIns="0" rIns="0" bIns="0" rtlCol="0"/>
          <a:lstStyle/>
          <a:p>
            <a:endParaRPr/>
          </a:p>
        </p:txBody>
      </p:sp>
      <p:sp>
        <p:nvSpPr>
          <p:cNvPr id="125" name="object 2">
            <a:extLst>
              <a:ext uri="{FF2B5EF4-FFF2-40B4-BE49-F238E27FC236}">
                <a16:creationId xmlns:a16="http://schemas.microsoft.com/office/drawing/2014/main" id="{4EF28528-5E78-46A6-8251-5E227A4B7760}"/>
              </a:ext>
            </a:extLst>
          </p:cNvPr>
          <p:cNvSpPr/>
          <p:nvPr/>
        </p:nvSpPr>
        <p:spPr>
          <a:xfrm>
            <a:off x="1901374" y="9242125"/>
            <a:ext cx="251292" cy="251301"/>
          </a:xfrm>
          <a:prstGeom prst="rect">
            <a:avLst/>
          </a:prstGeom>
          <a:blipFill>
            <a:blip r:embed="rId7" cstate="print"/>
            <a:stretch>
              <a:fillRect/>
            </a:stretch>
          </a:blipFill>
        </p:spPr>
        <p:txBody>
          <a:bodyPr wrap="square" lIns="0" tIns="0" rIns="0" bIns="0" rtlCol="0"/>
          <a:lstStyle/>
          <a:p>
            <a:endParaRPr/>
          </a:p>
        </p:txBody>
      </p:sp>
      <p:grpSp>
        <p:nvGrpSpPr>
          <p:cNvPr id="129" name="Gruppo 128">
            <a:extLst>
              <a:ext uri="{FF2B5EF4-FFF2-40B4-BE49-F238E27FC236}">
                <a16:creationId xmlns:a16="http://schemas.microsoft.com/office/drawing/2014/main" id="{8B82AA75-7FBE-44AF-973F-425577A131F7}"/>
              </a:ext>
            </a:extLst>
          </p:cNvPr>
          <p:cNvGrpSpPr/>
          <p:nvPr/>
        </p:nvGrpSpPr>
        <p:grpSpPr>
          <a:xfrm>
            <a:off x="10149014" y="3323590"/>
            <a:ext cx="5779050" cy="1340485"/>
            <a:chOff x="7733176" y="3494808"/>
            <a:chExt cx="5779050" cy="1340485"/>
          </a:xfrm>
          <a:solidFill>
            <a:srgbClr val="88DCD3"/>
          </a:solidFill>
        </p:grpSpPr>
        <p:sp>
          <p:nvSpPr>
            <p:cNvPr id="130" name="object 30">
              <a:extLst>
                <a:ext uri="{FF2B5EF4-FFF2-40B4-BE49-F238E27FC236}">
                  <a16:creationId xmlns:a16="http://schemas.microsoft.com/office/drawing/2014/main" id="{F8C60F82-96E0-4B6C-B8BD-650DB40DBA6D}"/>
                </a:ext>
              </a:extLst>
            </p:cNvPr>
            <p:cNvSpPr/>
            <p:nvPr/>
          </p:nvSpPr>
          <p:spPr>
            <a:xfrm>
              <a:off x="8636169" y="3494808"/>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solidFill>
              <a:srgbClr val="E0BBD2"/>
            </a:solidFill>
          </p:spPr>
          <p:txBody>
            <a:bodyPr wrap="square" lIns="0" tIns="0" rIns="0" bIns="0" rtlCol="0"/>
            <a:lstStyle/>
            <a:p>
              <a:endParaRPr dirty="0"/>
            </a:p>
          </p:txBody>
        </p:sp>
        <p:sp>
          <p:nvSpPr>
            <p:cNvPr id="131" name="object 31">
              <a:extLst>
                <a:ext uri="{FF2B5EF4-FFF2-40B4-BE49-F238E27FC236}">
                  <a16:creationId xmlns:a16="http://schemas.microsoft.com/office/drawing/2014/main" id="{39050D44-956E-4116-A6CC-BDA9A0AE0008}"/>
                </a:ext>
              </a:extLst>
            </p:cNvPr>
            <p:cNvSpPr txBox="1"/>
            <p:nvPr/>
          </p:nvSpPr>
          <p:spPr>
            <a:xfrm>
              <a:off x="7733176" y="4093822"/>
              <a:ext cx="5779050"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endParaRPr sz="3200" b="1" dirty="0">
                <a:latin typeface="Lucida Sans"/>
                <a:cs typeface="Lucida Sans"/>
              </a:endParaRPr>
            </a:p>
          </p:txBody>
        </p:sp>
      </p:grpSp>
      <p:sp>
        <p:nvSpPr>
          <p:cNvPr id="132" name="object 2">
            <a:extLst>
              <a:ext uri="{FF2B5EF4-FFF2-40B4-BE49-F238E27FC236}">
                <a16:creationId xmlns:a16="http://schemas.microsoft.com/office/drawing/2014/main" id="{2B58E2E1-CCE9-4A54-BFE7-C24EB751B460}"/>
              </a:ext>
            </a:extLst>
          </p:cNvPr>
          <p:cNvSpPr/>
          <p:nvPr/>
        </p:nvSpPr>
        <p:spPr>
          <a:xfrm>
            <a:off x="9814888" y="5311932"/>
            <a:ext cx="251292" cy="251301"/>
          </a:xfrm>
          <a:prstGeom prst="rect">
            <a:avLst/>
          </a:prstGeom>
          <a:blipFill>
            <a:blip r:embed="rId7" cstate="print"/>
            <a:stretch>
              <a:fillRect/>
            </a:stretch>
          </a:blipFill>
        </p:spPr>
        <p:txBody>
          <a:bodyPr wrap="square" lIns="0" tIns="0" rIns="0" bIns="0" rtlCol="0"/>
          <a:lstStyle/>
          <a:p>
            <a:endParaRPr/>
          </a:p>
        </p:txBody>
      </p:sp>
      <p:sp>
        <p:nvSpPr>
          <p:cNvPr id="134" name="object 2">
            <a:extLst>
              <a:ext uri="{FF2B5EF4-FFF2-40B4-BE49-F238E27FC236}">
                <a16:creationId xmlns:a16="http://schemas.microsoft.com/office/drawing/2014/main" id="{7229B3C6-74B9-40CD-8901-D093520BC572}"/>
              </a:ext>
            </a:extLst>
          </p:cNvPr>
          <p:cNvSpPr/>
          <p:nvPr/>
        </p:nvSpPr>
        <p:spPr>
          <a:xfrm>
            <a:off x="9858243" y="8106328"/>
            <a:ext cx="251292" cy="251301"/>
          </a:xfrm>
          <a:prstGeom prst="rect">
            <a:avLst/>
          </a:prstGeom>
          <a:blipFill>
            <a:blip r:embed="rId7" cstate="print"/>
            <a:stretch>
              <a:fillRect/>
            </a:stretch>
          </a:blipFill>
        </p:spPr>
        <p:txBody>
          <a:bodyPr wrap="square" lIns="0" tIns="0" rIns="0" bIns="0" rtlCol="0"/>
          <a:lstStyle/>
          <a:p>
            <a:endParaRPr/>
          </a:p>
        </p:txBody>
      </p:sp>
      <p:sp>
        <p:nvSpPr>
          <p:cNvPr id="135" name="object 2">
            <a:extLst>
              <a:ext uri="{FF2B5EF4-FFF2-40B4-BE49-F238E27FC236}">
                <a16:creationId xmlns:a16="http://schemas.microsoft.com/office/drawing/2014/main" id="{91366BA8-DA63-4E71-ADAA-B5285AD63303}"/>
              </a:ext>
            </a:extLst>
          </p:cNvPr>
          <p:cNvSpPr/>
          <p:nvPr/>
        </p:nvSpPr>
        <p:spPr>
          <a:xfrm>
            <a:off x="9886473" y="9224086"/>
            <a:ext cx="251292" cy="251301"/>
          </a:xfrm>
          <a:prstGeom prst="rect">
            <a:avLst/>
          </a:prstGeom>
          <a:blipFill>
            <a:blip r:embed="rId7" cstate="print"/>
            <a:stretch>
              <a:fillRect/>
            </a:stretch>
          </a:blipFill>
        </p:spPr>
        <p:txBody>
          <a:bodyPr wrap="square" lIns="0" tIns="0" rIns="0" bIns="0" rtlCol="0"/>
          <a:lstStyle/>
          <a:p>
            <a:endParaRPr/>
          </a:p>
        </p:txBody>
      </p:sp>
      <p:sp>
        <p:nvSpPr>
          <p:cNvPr id="82" name="object 31">
            <a:extLst>
              <a:ext uri="{FF2B5EF4-FFF2-40B4-BE49-F238E27FC236}">
                <a16:creationId xmlns:a16="http://schemas.microsoft.com/office/drawing/2014/main" id="{168255DB-C45D-4414-B872-AC485ECF2BB7}"/>
              </a:ext>
            </a:extLst>
          </p:cNvPr>
          <p:cNvSpPr txBox="1"/>
          <p:nvPr/>
        </p:nvSpPr>
        <p:spPr>
          <a:xfrm>
            <a:off x="10916316" y="3764185"/>
            <a:ext cx="4065340" cy="520014"/>
          </a:xfrm>
          <a:prstGeom prst="rect">
            <a:avLst/>
          </a:prstGeom>
        </p:spPr>
        <p:txBody>
          <a:bodyPr vert="horz" wrap="square" lIns="0" tIns="12065" rIns="0" bIns="0" rtlCol="0">
            <a:spAutoFit/>
          </a:bodyPr>
          <a:lstStyle/>
          <a:p>
            <a:pPr marL="903605" marR="5080" indent="-891540" algn="ctr">
              <a:lnSpc>
                <a:spcPct val="100000"/>
              </a:lnSpc>
              <a:spcBef>
                <a:spcPts val="95"/>
              </a:spcBef>
            </a:pPr>
            <a:r>
              <a:rPr lang="it-IT" sz="3300" b="1" spc="-45" dirty="0">
                <a:latin typeface="Lucida Sans"/>
                <a:cs typeface="Lucida Sans"/>
              </a:rPr>
              <a:t>Azioni</a:t>
            </a:r>
            <a:endParaRPr sz="3300" b="1" dirty="0">
              <a:latin typeface="Lucida Sans"/>
              <a:cs typeface="Lucida Sans"/>
            </a:endParaRPr>
          </a:p>
        </p:txBody>
      </p:sp>
      <p:sp>
        <p:nvSpPr>
          <p:cNvPr id="60" name="Rettangolo con angoli arrotondati 59">
            <a:extLst>
              <a:ext uri="{FF2B5EF4-FFF2-40B4-BE49-F238E27FC236}">
                <a16:creationId xmlns:a16="http://schemas.microsoft.com/office/drawing/2014/main" id="{390F905C-56AA-44E1-AF0E-3390F101AC8C}"/>
              </a:ext>
            </a:extLst>
          </p:cNvPr>
          <p:cNvSpPr/>
          <p:nvPr/>
        </p:nvSpPr>
        <p:spPr>
          <a:xfrm>
            <a:off x="13425943" y="1295862"/>
            <a:ext cx="1502907" cy="510698"/>
          </a:xfrm>
          <a:prstGeom prst="roundRect">
            <a:avLst>
              <a:gd name="adj" fmla="val 26768"/>
            </a:avLst>
          </a:prstGeom>
          <a:solidFill>
            <a:srgbClr val="E0BBD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a:solidFill>
                  <a:schemeClr val="tx1"/>
                </a:solidFill>
                <a:latin typeface="Lucida Sans" panose="020B0602030504020204" pitchFamily="34" charset="0"/>
                <a:cs typeface="Arial" panose="020B0604020202020204" pitchFamily="34" charset="0"/>
              </a:rPr>
              <a:t>MINORE </a:t>
            </a:r>
          </a:p>
        </p:txBody>
      </p:sp>
      <p:sp>
        <p:nvSpPr>
          <p:cNvPr id="62" name="object 31">
            <a:extLst>
              <a:ext uri="{FF2B5EF4-FFF2-40B4-BE49-F238E27FC236}">
                <a16:creationId xmlns:a16="http://schemas.microsoft.com/office/drawing/2014/main" id="{BF45E6E3-BDFD-4F74-B876-2C2F012DD239}"/>
              </a:ext>
            </a:extLst>
          </p:cNvPr>
          <p:cNvSpPr txBox="1"/>
          <p:nvPr/>
        </p:nvSpPr>
        <p:spPr>
          <a:xfrm>
            <a:off x="8760501" y="1401588"/>
            <a:ext cx="5779050" cy="381515"/>
          </a:xfrm>
          <a:prstGeom prst="rect">
            <a:avLst/>
          </a:prstGeom>
        </p:spPr>
        <p:txBody>
          <a:bodyPr vert="horz" wrap="square" lIns="0" tIns="12065" rIns="0" bIns="0" rtlCol="0">
            <a:spAutoFit/>
          </a:bodyPr>
          <a:lstStyle/>
          <a:p>
            <a:pPr marL="903605" marR="5080" indent="-891540" algn="ctr">
              <a:lnSpc>
                <a:spcPct val="100000"/>
              </a:lnSpc>
              <a:spcBef>
                <a:spcPts val="95"/>
              </a:spcBef>
            </a:pPr>
            <a:r>
              <a:rPr lang="it-IT" sz="2400" b="1" spc="-45" dirty="0">
                <a:latin typeface="Lucida Sans"/>
                <a:cs typeface="Lucida Sans"/>
              </a:rPr>
              <a:t>Grado di complessità:</a:t>
            </a:r>
            <a:endParaRPr sz="2400" b="1" dirty="0">
              <a:latin typeface="Lucida Sans"/>
              <a:cs typeface="Lucida Sans"/>
            </a:endParaRPr>
          </a:p>
        </p:txBody>
      </p:sp>
    </p:spTree>
    <p:extLst>
      <p:ext uri="{BB962C8B-B14F-4D97-AF65-F5344CB8AC3E}">
        <p14:creationId xmlns:p14="http://schemas.microsoft.com/office/powerpoint/2010/main" val="3307373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40">
            <a:extLst>
              <a:ext uri="{FF2B5EF4-FFF2-40B4-BE49-F238E27FC236}">
                <a16:creationId xmlns:a16="http://schemas.microsoft.com/office/drawing/2014/main" id="{1091E763-0FA2-4BB4-8C7A-9E7E194952F6}"/>
              </a:ext>
            </a:extLst>
          </p:cNvPr>
          <p:cNvSpPr txBox="1">
            <a:spLocks noGrp="1"/>
          </p:cNvSpPr>
          <p:nvPr>
            <p:ph type="title"/>
          </p:nvPr>
        </p:nvSpPr>
        <p:spPr>
          <a:xfrm>
            <a:off x="583223" y="0"/>
            <a:ext cx="7523723" cy="2936060"/>
          </a:xfrm>
          <a:prstGeom prst="rect">
            <a:avLst/>
          </a:prstGeom>
        </p:spPr>
        <p:txBody>
          <a:bodyPr vert="horz" wrap="square" lIns="0" tIns="12065" rIns="0" bIns="0" rtlCol="0">
            <a:spAutoFit/>
          </a:bodyPr>
          <a:lstStyle/>
          <a:p>
            <a:pPr marL="12700">
              <a:lnSpc>
                <a:spcPct val="100000"/>
              </a:lnSpc>
              <a:spcBef>
                <a:spcPts val="95"/>
              </a:spcBef>
            </a:pPr>
            <a:r>
              <a:rPr lang="it-IT" sz="19000" spc="-6575" dirty="0">
                <a:solidFill>
                  <a:srgbClr val="38C5B6"/>
                </a:solidFill>
              </a:rPr>
              <a:t>7</a:t>
            </a:r>
            <a:r>
              <a:rPr lang="it-IT" sz="3850" spc="-95" dirty="0"/>
              <a:t>Dal </a:t>
            </a:r>
            <a:r>
              <a:rPr lang="it-IT" spc="-95" dirty="0"/>
              <a:t>P</a:t>
            </a:r>
            <a:r>
              <a:rPr lang="it-IT" sz="3850" spc="-95" dirty="0"/>
              <a:t>roblema alla Soluzione</a:t>
            </a:r>
            <a:endParaRPr lang="it-IT" sz="3850" dirty="0"/>
          </a:p>
        </p:txBody>
      </p:sp>
      <p:grpSp>
        <p:nvGrpSpPr>
          <p:cNvPr id="2" name="Gruppo 1">
            <a:extLst>
              <a:ext uri="{FF2B5EF4-FFF2-40B4-BE49-F238E27FC236}">
                <a16:creationId xmlns:a16="http://schemas.microsoft.com/office/drawing/2014/main" id="{F8D6A08A-5B08-4626-B67D-3A04A05FF791}"/>
              </a:ext>
            </a:extLst>
          </p:cNvPr>
          <p:cNvGrpSpPr/>
          <p:nvPr/>
        </p:nvGrpSpPr>
        <p:grpSpPr>
          <a:xfrm>
            <a:off x="1952645" y="5121273"/>
            <a:ext cx="8821598" cy="3399249"/>
            <a:chOff x="5852770" y="4255517"/>
            <a:chExt cx="7381970" cy="2099185"/>
          </a:xfrm>
        </p:grpSpPr>
        <p:sp>
          <p:nvSpPr>
            <p:cNvPr id="45" name="CasellaDiTesto 44">
              <a:extLst>
                <a:ext uri="{FF2B5EF4-FFF2-40B4-BE49-F238E27FC236}">
                  <a16:creationId xmlns:a16="http://schemas.microsoft.com/office/drawing/2014/main" id="{878049AE-3BBB-4065-89A6-02B7ECBFC1D8}"/>
                </a:ext>
              </a:extLst>
            </p:cNvPr>
            <p:cNvSpPr txBox="1"/>
            <p:nvPr/>
          </p:nvSpPr>
          <p:spPr>
            <a:xfrm>
              <a:off x="5869491" y="5594440"/>
              <a:ext cx="5220069" cy="760262"/>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it-IT" sz="2800" dirty="0">
                  <a:solidFill>
                    <a:prstClr val="black"/>
                  </a:solidFill>
                  <a:latin typeface="Lucida Sans" panose="020B0602030504020204" pitchFamily="34" charset="0"/>
                </a:rPr>
                <a:t>E</a:t>
              </a:r>
              <a:r>
                <a:rPr kumimoji="0" lang="it-IT" sz="2800" i="0" u="none" strike="noStrike" kern="1200" spc="0" normalizeH="0" baseline="0" noProof="0" dirty="0" err="1">
                  <a:ln>
                    <a:noFill/>
                  </a:ln>
                  <a:solidFill>
                    <a:prstClr val="black"/>
                  </a:solidFill>
                  <a:effectLst/>
                  <a:uLnTx/>
                  <a:uFillTx/>
                  <a:latin typeface="Lucida Sans" panose="020B0602030504020204" pitchFamily="34" charset="0"/>
                </a:rPr>
                <a:t>rrata</a:t>
              </a:r>
              <a:r>
                <a:rPr kumimoji="0" lang="it-IT" sz="2800" i="0" u="none" strike="noStrike" kern="1200" spc="0" normalizeH="0" baseline="0" noProof="0" dirty="0">
                  <a:ln>
                    <a:noFill/>
                  </a:ln>
                  <a:solidFill>
                    <a:prstClr val="black"/>
                  </a:solidFill>
                  <a:effectLst/>
                  <a:uLnTx/>
                  <a:uFillTx/>
                  <a:latin typeface="Lucida Sans" panose="020B0602030504020204" pitchFamily="34" charset="0"/>
                </a:rPr>
                <a:t> definizione del prezzo base d’asta</a:t>
              </a:r>
              <a:endParaRPr lang="it-IT" sz="2800" dirty="0">
                <a:latin typeface="Lucida Sans" panose="020B0602030504020204" pitchFamily="34" charset="0"/>
              </a:endParaRPr>
            </a:p>
            <a:p>
              <a:endParaRPr lang="it-IT" dirty="0"/>
            </a:p>
          </p:txBody>
        </p:sp>
        <p:sp>
          <p:nvSpPr>
            <p:cNvPr id="43" name="CasellaDiTesto 42">
              <a:extLst>
                <a:ext uri="{FF2B5EF4-FFF2-40B4-BE49-F238E27FC236}">
                  <a16:creationId xmlns:a16="http://schemas.microsoft.com/office/drawing/2014/main" id="{4522306E-796A-4365-AEA7-E53AB08729D8}"/>
                </a:ext>
              </a:extLst>
            </p:cNvPr>
            <p:cNvSpPr txBox="1"/>
            <p:nvPr/>
          </p:nvSpPr>
          <p:spPr>
            <a:xfrm>
              <a:off x="5913190" y="4255517"/>
              <a:ext cx="7321550" cy="589203"/>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it-IT" sz="2800" dirty="0">
                  <a:latin typeface="Lucida Sans" panose="020B0602030504020204" pitchFamily="34" charset="0"/>
                </a:rPr>
                <a:t>M</a:t>
              </a:r>
              <a:r>
                <a:rPr lang="it-IT" sz="2800" baseline="0" dirty="0">
                  <a:latin typeface="Lucida Sans" panose="020B0602030504020204" pitchFamily="34" charset="0"/>
                </a:rPr>
                <a:t>ancanza criteri omogenei </a:t>
              </a:r>
            </a:p>
            <a:p>
              <a:r>
                <a:rPr lang="it-IT" sz="2800" baseline="0" dirty="0">
                  <a:latin typeface="Lucida Sans" panose="020B0602030504020204" pitchFamily="34" charset="0"/>
                </a:rPr>
                <a:t>nella definizione del fabbisogno</a:t>
              </a:r>
              <a:endParaRPr lang="it-IT" sz="2800" dirty="0">
                <a:latin typeface="Lucida Sans" panose="020B0602030504020204" pitchFamily="34" charset="0"/>
              </a:endParaRPr>
            </a:p>
          </p:txBody>
        </p:sp>
        <p:sp>
          <p:nvSpPr>
            <p:cNvPr id="44" name="CasellaDiTesto 43">
              <a:extLst>
                <a:ext uri="{FF2B5EF4-FFF2-40B4-BE49-F238E27FC236}">
                  <a16:creationId xmlns:a16="http://schemas.microsoft.com/office/drawing/2014/main" id="{D528C095-3980-49BB-B03A-1FA065D8F1BA}"/>
                </a:ext>
              </a:extLst>
            </p:cNvPr>
            <p:cNvSpPr txBox="1"/>
            <p:nvPr/>
          </p:nvSpPr>
          <p:spPr>
            <a:xfrm>
              <a:off x="5852770" y="5015289"/>
              <a:ext cx="5711861" cy="323111"/>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it-IT" sz="2800" dirty="0">
                  <a:solidFill>
                    <a:prstClr val="black"/>
                  </a:solidFill>
                  <a:latin typeface="Lucida Sans" panose="020B0602030504020204" pitchFamily="34" charset="0"/>
                </a:rPr>
                <a:t>A</a:t>
              </a:r>
              <a:r>
                <a:rPr kumimoji="0" lang="it-IT" sz="2800" i="0" u="none" strike="noStrike" kern="1200" spc="0" normalizeH="0" baseline="0" noProof="0" dirty="0" err="1">
                  <a:ln>
                    <a:noFill/>
                  </a:ln>
                  <a:solidFill>
                    <a:prstClr val="black"/>
                  </a:solidFill>
                  <a:effectLst/>
                  <a:uLnTx/>
                  <a:uFillTx/>
                  <a:latin typeface="Lucida Sans" panose="020B0602030504020204" pitchFamily="34" charset="0"/>
                </a:rPr>
                <a:t>pprocci</a:t>
              </a:r>
              <a:r>
                <a:rPr kumimoji="0" lang="it-IT" sz="2800" i="0" u="none" strike="noStrike" kern="1200" spc="0" normalizeH="0" baseline="0" noProof="0" dirty="0">
                  <a:ln>
                    <a:noFill/>
                  </a:ln>
                  <a:solidFill>
                    <a:prstClr val="black"/>
                  </a:solidFill>
                  <a:effectLst/>
                  <a:uLnTx/>
                  <a:uFillTx/>
                  <a:latin typeface="Lucida Sans" panose="020B0602030504020204" pitchFamily="34" charset="0"/>
                </a:rPr>
                <a:t> procedurali non omogenei</a:t>
              </a:r>
              <a:endParaRPr lang="it-IT" sz="2800" dirty="0">
                <a:latin typeface="Lucida Sans" panose="020B0602030504020204" pitchFamily="34" charset="0"/>
              </a:endParaRPr>
            </a:p>
          </p:txBody>
        </p:sp>
      </p:grpSp>
      <p:sp>
        <p:nvSpPr>
          <p:cNvPr id="54" name="object 36">
            <a:extLst>
              <a:ext uri="{FF2B5EF4-FFF2-40B4-BE49-F238E27FC236}">
                <a16:creationId xmlns:a16="http://schemas.microsoft.com/office/drawing/2014/main" id="{1B7103E6-F859-4F7D-8D62-D77377E9F4C6}"/>
              </a:ext>
            </a:extLst>
          </p:cNvPr>
          <p:cNvSpPr/>
          <p:nvPr/>
        </p:nvSpPr>
        <p:spPr>
          <a:xfrm rot="16200000" flipH="1">
            <a:off x="8599560" y="1607189"/>
            <a:ext cx="45719" cy="17021632"/>
          </a:xfrm>
          <a:custGeom>
            <a:avLst/>
            <a:gdLst/>
            <a:ahLst/>
            <a:cxnLst/>
            <a:rect l="l" t="t" r="r" b="b"/>
            <a:pathLst>
              <a:path h="513079">
                <a:moveTo>
                  <a:pt x="0" y="0"/>
                </a:moveTo>
                <a:lnTo>
                  <a:pt x="0" y="513073"/>
                </a:lnTo>
              </a:path>
            </a:pathLst>
          </a:custGeom>
          <a:ln w="28575">
            <a:solidFill>
              <a:srgbClr val="000000"/>
            </a:solidFill>
            <a:prstDash val="dash"/>
          </a:ln>
        </p:spPr>
        <p:txBody>
          <a:bodyPr wrap="square" lIns="0" tIns="0" rIns="0" bIns="0" rtlCol="0"/>
          <a:lstStyle/>
          <a:p>
            <a:endParaRPr/>
          </a:p>
        </p:txBody>
      </p:sp>
      <p:sp>
        <p:nvSpPr>
          <p:cNvPr id="63" name="CasellaDiTesto 62">
            <a:extLst>
              <a:ext uri="{FF2B5EF4-FFF2-40B4-BE49-F238E27FC236}">
                <a16:creationId xmlns:a16="http://schemas.microsoft.com/office/drawing/2014/main" id="{778881BB-A47E-4F6E-8EEE-E4EBDE6ED588}"/>
              </a:ext>
            </a:extLst>
          </p:cNvPr>
          <p:cNvSpPr txBox="1"/>
          <p:nvPr/>
        </p:nvSpPr>
        <p:spPr>
          <a:xfrm>
            <a:off x="10141861" y="5174595"/>
            <a:ext cx="8480053" cy="954107"/>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it-IT" sz="2800" dirty="0">
                <a:solidFill>
                  <a:prstClr val="black"/>
                </a:solidFill>
                <a:latin typeface="Lucida Sans" panose="020B0602030504020204" pitchFamily="34" charset="0"/>
              </a:rPr>
              <a:t>Standardizzazione e centralizzazione del metodo di stima del fabbisogno</a:t>
            </a:r>
          </a:p>
        </p:txBody>
      </p:sp>
      <p:sp>
        <p:nvSpPr>
          <p:cNvPr id="64" name="CasellaDiTesto 63">
            <a:extLst>
              <a:ext uri="{FF2B5EF4-FFF2-40B4-BE49-F238E27FC236}">
                <a16:creationId xmlns:a16="http://schemas.microsoft.com/office/drawing/2014/main" id="{F2831B64-9F9C-4516-ADA9-611BB3749A23}"/>
              </a:ext>
            </a:extLst>
          </p:cNvPr>
          <p:cNvSpPr txBox="1"/>
          <p:nvPr/>
        </p:nvSpPr>
        <p:spPr>
          <a:xfrm>
            <a:off x="10212385" y="6351586"/>
            <a:ext cx="7869289" cy="523220"/>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it-IT" sz="2800" dirty="0">
                <a:solidFill>
                  <a:prstClr val="black"/>
                </a:solidFill>
                <a:latin typeface="Lucida Sans" panose="020B0602030504020204" pitchFamily="34" charset="0"/>
              </a:rPr>
              <a:t>Matrice Prodotto – Procedura </a:t>
            </a:r>
          </a:p>
        </p:txBody>
      </p:sp>
      <p:sp>
        <p:nvSpPr>
          <p:cNvPr id="65" name="CasellaDiTesto 64">
            <a:extLst>
              <a:ext uri="{FF2B5EF4-FFF2-40B4-BE49-F238E27FC236}">
                <a16:creationId xmlns:a16="http://schemas.microsoft.com/office/drawing/2014/main" id="{26FE3196-6842-42D7-AD1F-09FF97BA1C29}"/>
              </a:ext>
            </a:extLst>
          </p:cNvPr>
          <p:cNvSpPr txBox="1"/>
          <p:nvPr/>
        </p:nvSpPr>
        <p:spPr>
          <a:xfrm>
            <a:off x="10137820" y="7177689"/>
            <a:ext cx="7869289" cy="954107"/>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it-IT" sz="2800" dirty="0">
                <a:solidFill>
                  <a:prstClr val="black"/>
                </a:solidFill>
                <a:latin typeface="Lucida Sans" panose="020B0602030504020204" pitchFamily="34" charset="0"/>
              </a:rPr>
              <a:t>Standard parametro di riferimento per tipologia di farmaco</a:t>
            </a:r>
          </a:p>
        </p:txBody>
      </p:sp>
      <p:sp>
        <p:nvSpPr>
          <p:cNvPr id="77" name="Rettangolo con angoli arrotondati 76">
            <a:extLst>
              <a:ext uri="{FF2B5EF4-FFF2-40B4-BE49-F238E27FC236}">
                <a16:creationId xmlns:a16="http://schemas.microsoft.com/office/drawing/2014/main" id="{DD4533E1-5E83-4574-8889-E0AAE7C93C51}"/>
              </a:ext>
            </a:extLst>
          </p:cNvPr>
          <p:cNvSpPr/>
          <p:nvPr/>
        </p:nvSpPr>
        <p:spPr>
          <a:xfrm>
            <a:off x="13252450" y="1300353"/>
            <a:ext cx="1729206" cy="520014"/>
          </a:xfrm>
          <a:prstGeom prst="roundRect">
            <a:avLst>
              <a:gd name="adj" fmla="val 26769"/>
            </a:avLst>
          </a:prstGeom>
          <a:solidFill>
            <a:srgbClr val="B3E5F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000" b="1" dirty="0">
                <a:solidFill>
                  <a:schemeClr val="tx1"/>
                </a:solidFill>
                <a:latin typeface="Lucida Sans" panose="020B0602030504020204" pitchFamily="34" charset="0"/>
                <a:cs typeface="Arial" panose="020B0604020202020204" pitchFamily="34" charset="0"/>
              </a:rPr>
              <a:t>MEDIO</a:t>
            </a:r>
          </a:p>
        </p:txBody>
      </p:sp>
      <p:sp>
        <p:nvSpPr>
          <p:cNvPr id="87" name="object 4">
            <a:extLst>
              <a:ext uri="{FF2B5EF4-FFF2-40B4-BE49-F238E27FC236}">
                <a16:creationId xmlns:a16="http://schemas.microsoft.com/office/drawing/2014/main" id="{9C97E531-EE75-4E00-A00B-FF3E5C246CCE}"/>
              </a:ext>
            </a:extLst>
          </p:cNvPr>
          <p:cNvSpPr/>
          <p:nvPr/>
        </p:nvSpPr>
        <p:spPr>
          <a:xfrm>
            <a:off x="18745502" y="10380269"/>
            <a:ext cx="349612" cy="93984"/>
          </a:xfrm>
          <a:prstGeom prst="rect">
            <a:avLst/>
          </a:prstGeom>
          <a:blipFill>
            <a:blip r:embed="rId2" cstate="print"/>
            <a:stretch>
              <a:fillRect/>
            </a:stretch>
          </a:blipFill>
        </p:spPr>
        <p:txBody>
          <a:bodyPr wrap="square" lIns="0" tIns="0" rIns="0" bIns="0" rtlCol="0"/>
          <a:lstStyle/>
          <a:p>
            <a:endParaRPr/>
          </a:p>
        </p:txBody>
      </p:sp>
      <p:sp>
        <p:nvSpPr>
          <p:cNvPr id="88" name="object 5">
            <a:extLst>
              <a:ext uri="{FF2B5EF4-FFF2-40B4-BE49-F238E27FC236}">
                <a16:creationId xmlns:a16="http://schemas.microsoft.com/office/drawing/2014/main" id="{8CD7421E-A001-40DE-A63B-FC4E83AB0A88}"/>
              </a:ext>
            </a:extLst>
          </p:cNvPr>
          <p:cNvSpPr/>
          <p:nvPr/>
        </p:nvSpPr>
        <p:spPr>
          <a:xfrm>
            <a:off x="19153227" y="10379123"/>
            <a:ext cx="272515" cy="96803"/>
          </a:xfrm>
          <a:prstGeom prst="rect">
            <a:avLst/>
          </a:prstGeom>
          <a:blipFill>
            <a:blip r:embed="rId3" cstate="print"/>
            <a:stretch>
              <a:fillRect/>
            </a:stretch>
          </a:blipFill>
        </p:spPr>
        <p:txBody>
          <a:bodyPr wrap="square" lIns="0" tIns="0" rIns="0" bIns="0" rtlCol="0"/>
          <a:lstStyle/>
          <a:p>
            <a:endParaRPr/>
          </a:p>
        </p:txBody>
      </p:sp>
      <p:sp>
        <p:nvSpPr>
          <p:cNvPr id="89" name="object 6">
            <a:extLst>
              <a:ext uri="{FF2B5EF4-FFF2-40B4-BE49-F238E27FC236}">
                <a16:creationId xmlns:a16="http://schemas.microsoft.com/office/drawing/2014/main" id="{64B7E7EA-49AB-4D6F-A1A1-E91886DCF99C}"/>
              </a:ext>
            </a:extLst>
          </p:cNvPr>
          <p:cNvSpPr/>
          <p:nvPr/>
        </p:nvSpPr>
        <p:spPr>
          <a:xfrm>
            <a:off x="18745471" y="10549191"/>
            <a:ext cx="79375" cy="93980"/>
          </a:xfrm>
          <a:custGeom>
            <a:avLst/>
            <a:gdLst/>
            <a:ahLst/>
            <a:cxnLst/>
            <a:rect l="l" t="t" r="r" b="b"/>
            <a:pathLst>
              <a:path w="79375" h="93979">
                <a:moveTo>
                  <a:pt x="43338" y="0"/>
                </a:moveTo>
                <a:lnTo>
                  <a:pt x="0" y="0"/>
                </a:lnTo>
                <a:lnTo>
                  <a:pt x="0" y="93442"/>
                </a:lnTo>
                <a:lnTo>
                  <a:pt x="22439" y="93442"/>
                </a:lnTo>
                <a:lnTo>
                  <a:pt x="22439" y="63694"/>
                </a:lnTo>
                <a:lnTo>
                  <a:pt x="43338" y="63694"/>
                </a:lnTo>
                <a:lnTo>
                  <a:pt x="58202" y="61443"/>
                </a:lnTo>
                <a:lnTo>
                  <a:pt x="69421" y="55051"/>
                </a:lnTo>
                <a:lnTo>
                  <a:pt x="76510" y="45057"/>
                </a:lnTo>
                <a:lnTo>
                  <a:pt x="76780" y="43632"/>
                </a:lnTo>
                <a:lnTo>
                  <a:pt x="22439" y="43632"/>
                </a:lnTo>
                <a:lnTo>
                  <a:pt x="22439" y="20062"/>
                </a:lnTo>
                <a:lnTo>
                  <a:pt x="76742" y="20062"/>
                </a:lnTo>
                <a:lnTo>
                  <a:pt x="76510" y="18826"/>
                </a:lnTo>
                <a:lnTo>
                  <a:pt x="69421" y="8735"/>
                </a:lnTo>
                <a:lnTo>
                  <a:pt x="58202" y="2275"/>
                </a:lnTo>
                <a:lnTo>
                  <a:pt x="43338" y="0"/>
                </a:lnTo>
                <a:close/>
              </a:path>
              <a:path w="79375" h="93979">
                <a:moveTo>
                  <a:pt x="76742" y="20062"/>
                </a:moveTo>
                <a:lnTo>
                  <a:pt x="51066" y="20062"/>
                </a:lnTo>
                <a:lnTo>
                  <a:pt x="56249" y="23852"/>
                </a:lnTo>
                <a:lnTo>
                  <a:pt x="56249" y="39705"/>
                </a:lnTo>
                <a:lnTo>
                  <a:pt x="51066" y="43632"/>
                </a:lnTo>
                <a:lnTo>
                  <a:pt x="76780" y="43632"/>
                </a:lnTo>
                <a:lnTo>
                  <a:pt x="78981" y="31999"/>
                </a:lnTo>
                <a:lnTo>
                  <a:pt x="76742" y="20062"/>
                </a:lnTo>
                <a:close/>
              </a:path>
            </a:pathLst>
          </a:custGeom>
          <a:solidFill>
            <a:srgbClr val="000000"/>
          </a:solidFill>
        </p:spPr>
        <p:txBody>
          <a:bodyPr wrap="square" lIns="0" tIns="0" rIns="0" bIns="0" rtlCol="0"/>
          <a:lstStyle/>
          <a:p>
            <a:endParaRPr/>
          </a:p>
        </p:txBody>
      </p:sp>
      <p:sp>
        <p:nvSpPr>
          <p:cNvPr id="90" name="object 7">
            <a:extLst>
              <a:ext uri="{FF2B5EF4-FFF2-40B4-BE49-F238E27FC236}">
                <a16:creationId xmlns:a16="http://schemas.microsoft.com/office/drawing/2014/main" id="{BE98963E-41D0-40CB-9A48-69530364CDDC}"/>
              </a:ext>
            </a:extLst>
          </p:cNvPr>
          <p:cNvSpPr/>
          <p:nvPr/>
        </p:nvSpPr>
        <p:spPr>
          <a:xfrm>
            <a:off x="18837112" y="10603262"/>
            <a:ext cx="22860" cy="39370"/>
          </a:xfrm>
          <a:custGeom>
            <a:avLst/>
            <a:gdLst/>
            <a:ahLst/>
            <a:cxnLst/>
            <a:rect l="l" t="t" r="r" b="b"/>
            <a:pathLst>
              <a:path w="22859" h="39370">
                <a:moveTo>
                  <a:pt x="0" y="39370"/>
                </a:moveTo>
                <a:lnTo>
                  <a:pt x="22449" y="39370"/>
                </a:lnTo>
                <a:lnTo>
                  <a:pt x="22449" y="0"/>
                </a:lnTo>
                <a:lnTo>
                  <a:pt x="0" y="0"/>
                </a:lnTo>
                <a:lnTo>
                  <a:pt x="0" y="39370"/>
                </a:lnTo>
                <a:close/>
              </a:path>
            </a:pathLst>
          </a:custGeom>
          <a:solidFill>
            <a:srgbClr val="000000"/>
          </a:solidFill>
        </p:spPr>
        <p:txBody>
          <a:bodyPr wrap="square" lIns="0" tIns="0" rIns="0" bIns="0" rtlCol="0"/>
          <a:lstStyle/>
          <a:p>
            <a:endParaRPr/>
          </a:p>
        </p:txBody>
      </p:sp>
      <p:sp>
        <p:nvSpPr>
          <p:cNvPr id="91" name="object 8">
            <a:extLst>
              <a:ext uri="{FF2B5EF4-FFF2-40B4-BE49-F238E27FC236}">
                <a16:creationId xmlns:a16="http://schemas.microsoft.com/office/drawing/2014/main" id="{8DEE673A-55C6-4480-B5F0-35D8ED1E03AA}"/>
              </a:ext>
            </a:extLst>
          </p:cNvPr>
          <p:cNvSpPr/>
          <p:nvPr/>
        </p:nvSpPr>
        <p:spPr>
          <a:xfrm>
            <a:off x="18837112" y="10584212"/>
            <a:ext cx="83820" cy="19050"/>
          </a:xfrm>
          <a:custGeom>
            <a:avLst/>
            <a:gdLst/>
            <a:ahLst/>
            <a:cxnLst/>
            <a:rect l="l" t="t" r="r" b="b"/>
            <a:pathLst>
              <a:path w="83819" h="19050">
                <a:moveTo>
                  <a:pt x="0" y="19050"/>
                </a:moveTo>
                <a:lnTo>
                  <a:pt x="83327" y="19050"/>
                </a:lnTo>
                <a:lnTo>
                  <a:pt x="83327" y="0"/>
                </a:lnTo>
                <a:lnTo>
                  <a:pt x="0" y="0"/>
                </a:lnTo>
                <a:lnTo>
                  <a:pt x="0" y="19050"/>
                </a:lnTo>
                <a:close/>
              </a:path>
            </a:pathLst>
          </a:custGeom>
          <a:solidFill>
            <a:srgbClr val="000000"/>
          </a:solidFill>
        </p:spPr>
        <p:txBody>
          <a:bodyPr wrap="square" lIns="0" tIns="0" rIns="0" bIns="0" rtlCol="0"/>
          <a:lstStyle/>
          <a:p>
            <a:endParaRPr/>
          </a:p>
        </p:txBody>
      </p:sp>
      <p:sp>
        <p:nvSpPr>
          <p:cNvPr id="92" name="object 9">
            <a:extLst>
              <a:ext uri="{FF2B5EF4-FFF2-40B4-BE49-F238E27FC236}">
                <a16:creationId xmlns:a16="http://schemas.microsoft.com/office/drawing/2014/main" id="{AA4C37AE-9E7B-4A3B-BCE1-7874DBCF8F56}"/>
              </a:ext>
            </a:extLst>
          </p:cNvPr>
          <p:cNvSpPr/>
          <p:nvPr/>
        </p:nvSpPr>
        <p:spPr>
          <a:xfrm>
            <a:off x="18837112" y="10548652"/>
            <a:ext cx="22860" cy="35560"/>
          </a:xfrm>
          <a:custGeom>
            <a:avLst/>
            <a:gdLst/>
            <a:ahLst/>
            <a:cxnLst/>
            <a:rect l="l" t="t" r="r" b="b"/>
            <a:pathLst>
              <a:path w="22859" h="35559">
                <a:moveTo>
                  <a:pt x="0" y="35559"/>
                </a:moveTo>
                <a:lnTo>
                  <a:pt x="22449" y="35559"/>
                </a:lnTo>
                <a:lnTo>
                  <a:pt x="22449" y="0"/>
                </a:lnTo>
                <a:lnTo>
                  <a:pt x="0" y="0"/>
                </a:lnTo>
                <a:lnTo>
                  <a:pt x="0" y="35559"/>
                </a:lnTo>
                <a:close/>
              </a:path>
            </a:pathLst>
          </a:custGeom>
          <a:solidFill>
            <a:srgbClr val="000000"/>
          </a:solidFill>
        </p:spPr>
        <p:txBody>
          <a:bodyPr wrap="square" lIns="0" tIns="0" rIns="0" bIns="0" rtlCol="0"/>
          <a:lstStyle/>
          <a:p>
            <a:endParaRPr/>
          </a:p>
        </p:txBody>
      </p:sp>
      <p:sp>
        <p:nvSpPr>
          <p:cNvPr id="93" name="object 10">
            <a:extLst>
              <a:ext uri="{FF2B5EF4-FFF2-40B4-BE49-F238E27FC236}">
                <a16:creationId xmlns:a16="http://schemas.microsoft.com/office/drawing/2014/main" id="{1061DF00-85A5-4590-9B72-D8CFEFC1D3DA}"/>
              </a:ext>
            </a:extLst>
          </p:cNvPr>
          <p:cNvSpPr/>
          <p:nvPr/>
        </p:nvSpPr>
        <p:spPr>
          <a:xfrm>
            <a:off x="18897854" y="10603627"/>
            <a:ext cx="22860" cy="39370"/>
          </a:xfrm>
          <a:custGeom>
            <a:avLst/>
            <a:gdLst/>
            <a:ahLst/>
            <a:cxnLst/>
            <a:rect l="l" t="t" r="r" b="b"/>
            <a:pathLst>
              <a:path w="22859" h="39370">
                <a:moveTo>
                  <a:pt x="22585" y="0"/>
                </a:moveTo>
                <a:lnTo>
                  <a:pt x="0" y="0"/>
                </a:lnTo>
                <a:lnTo>
                  <a:pt x="0" y="39004"/>
                </a:lnTo>
                <a:lnTo>
                  <a:pt x="22585" y="39004"/>
                </a:lnTo>
                <a:lnTo>
                  <a:pt x="22585" y="0"/>
                </a:lnTo>
                <a:close/>
              </a:path>
            </a:pathLst>
          </a:custGeom>
          <a:solidFill>
            <a:srgbClr val="000000"/>
          </a:solidFill>
        </p:spPr>
        <p:txBody>
          <a:bodyPr wrap="square" lIns="0" tIns="0" rIns="0" bIns="0" rtlCol="0"/>
          <a:lstStyle/>
          <a:p>
            <a:endParaRPr/>
          </a:p>
        </p:txBody>
      </p:sp>
      <p:sp>
        <p:nvSpPr>
          <p:cNvPr id="94" name="object 11">
            <a:extLst>
              <a:ext uri="{FF2B5EF4-FFF2-40B4-BE49-F238E27FC236}">
                <a16:creationId xmlns:a16="http://schemas.microsoft.com/office/drawing/2014/main" id="{00C76EE7-CD62-4DB1-8AEE-D5AFA01AFAF5}"/>
              </a:ext>
            </a:extLst>
          </p:cNvPr>
          <p:cNvSpPr/>
          <p:nvPr/>
        </p:nvSpPr>
        <p:spPr>
          <a:xfrm>
            <a:off x="18897854" y="10549190"/>
            <a:ext cx="22860" cy="34925"/>
          </a:xfrm>
          <a:custGeom>
            <a:avLst/>
            <a:gdLst/>
            <a:ahLst/>
            <a:cxnLst/>
            <a:rect l="l" t="t" r="r" b="b"/>
            <a:pathLst>
              <a:path w="22859" h="34925">
                <a:moveTo>
                  <a:pt x="22585" y="0"/>
                </a:moveTo>
                <a:lnTo>
                  <a:pt x="0" y="0"/>
                </a:lnTo>
                <a:lnTo>
                  <a:pt x="0" y="34522"/>
                </a:lnTo>
                <a:lnTo>
                  <a:pt x="22585" y="34522"/>
                </a:lnTo>
                <a:lnTo>
                  <a:pt x="22585" y="0"/>
                </a:lnTo>
                <a:close/>
              </a:path>
            </a:pathLst>
          </a:custGeom>
          <a:solidFill>
            <a:srgbClr val="000000"/>
          </a:solidFill>
        </p:spPr>
        <p:txBody>
          <a:bodyPr wrap="square" lIns="0" tIns="0" rIns="0" bIns="0" rtlCol="0"/>
          <a:lstStyle/>
          <a:p>
            <a:endParaRPr/>
          </a:p>
        </p:txBody>
      </p:sp>
      <p:sp>
        <p:nvSpPr>
          <p:cNvPr id="95" name="object 12">
            <a:extLst>
              <a:ext uri="{FF2B5EF4-FFF2-40B4-BE49-F238E27FC236}">
                <a16:creationId xmlns:a16="http://schemas.microsoft.com/office/drawing/2014/main" id="{8D951ACA-7192-4304-AC4E-B642DAD49D5E}"/>
              </a:ext>
            </a:extLst>
          </p:cNvPr>
          <p:cNvSpPr/>
          <p:nvPr/>
        </p:nvSpPr>
        <p:spPr>
          <a:xfrm>
            <a:off x="18930669" y="10549194"/>
            <a:ext cx="96520" cy="93980"/>
          </a:xfrm>
          <a:custGeom>
            <a:avLst/>
            <a:gdLst/>
            <a:ahLst/>
            <a:cxnLst/>
            <a:rect l="l" t="t" r="r" b="b"/>
            <a:pathLst>
              <a:path w="96519" h="93979">
                <a:moveTo>
                  <a:pt x="61443" y="0"/>
                </a:moveTo>
                <a:lnTo>
                  <a:pt x="34658" y="0"/>
                </a:lnTo>
                <a:lnTo>
                  <a:pt x="0" y="93442"/>
                </a:lnTo>
                <a:lnTo>
                  <a:pt x="24407" y="93442"/>
                </a:lnTo>
                <a:lnTo>
                  <a:pt x="30868" y="73516"/>
                </a:lnTo>
                <a:lnTo>
                  <a:pt x="88603" y="73516"/>
                </a:lnTo>
                <a:lnTo>
                  <a:pt x="81969" y="55558"/>
                </a:lnTo>
                <a:lnTo>
                  <a:pt x="35915" y="55558"/>
                </a:lnTo>
                <a:lnTo>
                  <a:pt x="47705" y="18659"/>
                </a:lnTo>
                <a:lnTo>
                  <a:pt x="68336" y="18659"/>
                </a:lnTo>
                <a:lnTo>
                  <a:pt x="61443" y="0"/>
                </a:lnTo>
                <a:close/>
              </a:path>
              <a:path w="96519" h="93979">
                <a:moveTo>
                  <a:pt x="88603" y="73516"/>
                </a:moveTo>
                <a:lnTo>
                  <a:pt x="64532" y="73516"/>
                </a:lnTo>
                <a:lnTo>
                  <a:pt x="70992" y="93442"/>
                </a:lnTo>
                <a:lnTo>
                  <a:pt x="95965" y="93442"/>
                </a:lnTo>
                <a:lnTo>
                  <a:pt x="88603" y="73516"/>
                </a:lnTo>
                <a:close/>
              </a:path>
              <a:path w="96519" h="93979">
                <a:moveTo>
                  <a:pt x="68336" y="18659"/>
                </a:moveTo>
                <a:lnTo>
                  <a:pt x="47705" y="18659"/>
                </a:lnTo>
                <a:lnTo>
                  <a:pt x="59338" y="55558"/>
                </a:lnTo>
                <a:lnTo>
                  <a:pt x="81969" y="55558"/>
                </a:lnTo>
                <a:lnTo>
                  <a:pt x="68336" y="18659"/>
                </a:lnTo>
                <a:close/>
              </a:path>
            </a:pathLst>
          </a:custGeom>
          <a:solidFill>
            <a:srgbClr val="000000"/>
          </a:solidFill>
        </p:spPr>
        <p:txBody>
          <a:bodyPr wrap="square" lIns="0" tIns="0" rIns="0" bIns="0" rtlCol="0"/>
          <a:lstStyle/>
          <a:p>
            <a:endParaRPr/>
          </a:p>
        </p:txBody>
      </p:sp>
      <p:sp>
        <p:nvSpPr>
          <p:cNvPr id="96" name="object 13">
            <a:extLst>
              <a:ext uri="{FF2B5EF4-FFF2-40B4-BE49-F238E27FC236}">
                <a16:creationId xmlns:a16="http://schemas.microsoft.com/office/drawing/2014/main" id="{74290360-617D-4F3A-9111-744E1F0F2DE3}"/>
              </a:ext>
            </a:extLst>
          </p:cNvPr>
          <p:cNvSpPr/>
          <p:nvPr/>
        </p:nvSpPr>
        <p:spPr>
          <a:xfrm>
            <a:off x="19036875" y="10549191"/>
            <a:ext cx="81915" cy="93980"/>
          </a:xfrm>
          <a:custGeom>
            <a:avLst/>
            <a:gdLst/>
            <a:ahLst/>
            <a:cxnLst/>
            <a:rect l="l" t="t" r="r" b="b"/>
            <a:pathLst>
              <a:path w="81915" h="93979">
                <a:moveTo>
                  <a:pt x="43904" y="0"/>
                </a:moveTo>
                <a:lnTo>
                  <a:pt x="0" y="0"/>
                </a:lnTo>
                <a:lnTo>
                  <a:pt x="0" y="93442"/>
                </a:lnTo>
                <a:lnTo>
                  <a:pt x="22439" y="93442"/>
                </a:lnTo>
                <a:lnTo>
                  <a:pt x="22439" y="61034"/>
                </a:lnTo>
                <a:lnTo>
                  <a:pt x="63966" y="61034"/>
                </a:lnTo>
                <a:lnTo>
                  <a:pt x="61589" y="56678"/>
                </a:lnTo>
                <a:lnTo>
                  <a:pt x="67973" y="52705"/>
                </a:lnTo>
                <a:lnTo>
                  <a:pt x="73544" y="46892"/>
                </a:lnTo>
                <a:lnTo>
                  <a:pt x="75440" y="43213"/>
                </a:lnTo>
                <a:lnTo>
                  <a:pt x="22439" y="43213"/>
                </a:lnTo>
                <a:lnTo>
                  <a:pt x="22439" y="20062"/>
                </a:lnTo>
                <a:lnTo>
                  <a:pt x="77183" y="20062"/>
                </a:lnTo>
                <a:lnTo>
                  <a:pt x="76756" y="17762"/>
                </a:lnTo>
                <a:lnTo>
                  <a:pt x="70124" y="8351"/>
                </a:lnTo>
                <a:lnTo>
                  <a:pt x="59152" y="2202"/>
                </a:lnTo>
                <a:lnTo>
                  <a:pt x="43904" y="0"/>
                </a:lnTo>
                <a:close/>
              </a:path>
              <a:path w="81915" h="93979">
                <a:moveTo>
                  <a:pt x="63966" y="61034"/>
                </a:moveTo>
                <a:lnTo>
                  <a:pt x="39831" y="61034"/>
                </a:lnTo>
                <a:lnTo>
                  <a:pt x="56678" y="93442"/>
                </a:lnTo>
                <a:lnTo>
                  <a:pt x="81651" y="93442"/>
                </a:lnTo>
                <a:lnTo>
                  <a:pt x="63966" y="61034"/>
                </a:lnTo>
                <a:close/>
              </a:path>
              <a:path w="81915" h="93979">
                <a:moveTo>
                  <a:pt x="77183" y="20062"/>
                </a:moveTo>
                <a:lnTo>
                  <a:pt x="50647" y="20062"/>
                </a:lnTo>
                <a:lnTo>
                  <a:pt x="56249" y="24135"/>
                </a:lnTo>
                <a:lnTo>
                  <a:pt x="56249" y="38867"/>
                </a:lnTo>
                <a:lnTo>
                  <a:pt x="50773" y="43213"/>
                </a:lnTo>
                <a:lnTo>
                  <a:pt x="75440" y="43213"/>
                </a:lnTo>
                <a:lnTo>
                  <a:pt x="77486" y="39240"/>
                </a:lnTo>
                <a:lnTo>
                  <a:pt x="78981" y="29747"/>
                </a:lnTo>
                <a:lnTo>
                  <a:pt x="77183" y="20062"/>
                </a:lnTo>
                <a:close/>
              </a:path>
            </a:pathLst>
          </a:custGeom>
          <a:solidFill>
            <a:srgbClr val="000000"/>
          </a:solidFill>
        </p:spPr>
        <p:txBody>
          <a:bodyPr wrap="square" lIns="0" tIns="0" rIns="0" bIns="0" rtlCol="0"/>
          <a:lstStyle/>
          <a:p>
            <a:endParaRPr/>
          </a:p>
        </p:txBody>
      </p:sp>
      <p:sp>
        <p:nvSpPr>
          <p:cNvPr id="97" name="object 14">
            <a:extLst>
              <a:ext uri="{FF2B5EF4-FFF2-40B4-BE49-F238E27FC236}">
                <a16:creationId xmlns:a16="http://schemas.microsoft.com/office/drawing/2014/main" id="{46931A2F-B53E-4044-B4A1-07E7E89BE3FA}"/>
              </a:ext>
            </a:extLst>
          </p:cNvPr>
          <p:cNvSpPr/>
          <p:nvPr/>
        </p:nvSpPr>
        <p:spPr>
          <a:xfrm>
            <a:off x="19132233" y="10549190"/>
            <a:ext cx="107314" cy="93980"/>
          </a:xfrm>
          <a:custGeom>
            <a:avLst/>
            <a:gdLst/>
            <a:ahLst/>
            <a:cxnLst/>
            <a:rect l="l" t="t" r="r" b="b"/>
            <a:pathLst>
              <a:path w="107315" h="93979">
                <a:moveTo>
                  <a:pt x="32271" y="0"/>
                </a:moveTo>
                <a:lnTo>
                  <a:pt x="0" y="0"/>
                </a:lnTo>
                <a:lnTo>
                  <a:pt x="0" y="93442"/>
                </a:lnTo>
                <a:lnTo>
                  <a:pt x="21748" y="93442"/>
                </a:lnTo>
                <a:lnTo>
                  <a:pt x="21748" y="24135"/>
                </a:lnTo>
                <a:lnTo>
                  <a:pt x="40123" y="24135"/>
                </a:lnTo>
                <a:lnTo>
                  <a:pt x="32271" y="0"/>
                </a:lnTo>
                <a:close/>
              </a:path>
              <a:path w="107315" h="93979">
                <a:moveTo>
                  <a:pt x="40123" y="24135"/>
                </a:moveTo>
                <a:lnTo>
                  <a:pt x="21748" y="24135"/>
                </a:lnTo>
                <a:lnTo>
                  <a:pt x="44187" y="93442"/>
                </a:lnTo>
                <a:lnTo>
                  <a:pt x="62144" y="93442"/>
                </a:lnTo>
                <a:lnTo>
                  <a:pt x="71226" y="65526"/>
                </a:lnTo>
                <a:lnTo>
                  <a:pt x="53589" y="65526"/>
                </a:lnTo>
                <a:lnTo>
                  <a:pt x="40123" y="24135"/>
                </a:lnTo>
                <a:close/>
              </a:path>
              <a:path w="107315" h="93979">
                <a:moveTo>
                  <a:pt x="106761" y="23569"/>
                </a:moveTo>
                <a:lnTo>
                  <a:pt x="84876" y="23569"/>
                </a:lnTo>
                <a:lnTo>
                  <a:pt x="84876" y="93442"/>
                </a:lnTo>
                <a:lnTo>
                  <a:pt x="106761" y="93442"/>
                </a:lnTo>
                <a:lnTo>
                  <a:pt x="106761" y="23569"/>
                </a:lnTo>
                <a:close/>
              </a:path>
              <a:path w="107315" h="93979">
                <a:moveTo>
                  <a:pt x="106761" y="0"/>
                </a:moveTo>
                <a:lnTo>
                  <a:pt x="74772" y="0"/>
                </a:lnTo>
                <a:lnTo>
                  <a:pt x="53589" y="65526"/>
                </a:lnTo>
                <a:lnTo>
                  <a:pt x="71226" y="65526"/>
                </a:lnTo>
                <a:lnTo>
                  <a:pt x="84876" y="23569"/>
                </a:lnTo>
                <a:lnTo>
                  <a:pt x="106761" y="23569"/>
                </a:lnTo>
                <a:lnTo>
                  <a:pt x="106761" y="0"/>
                </a:lnTo>
                <a:close/>
              </a:path>
            </a:pathLst>
          </a:custGeom>
          <a:solidFill>
            <a:srgbClr val="000000"/>
          </a:solidFill>
        </p:spPr>
        <p:txBody>
          <a:bodyPr wrap="square" lIns="0" tIns="0" rIns="0" bIns="0" rtlCol="0"/>
          <a:lstStyle/>
          <a:p>
            <a:endParaRPr/>
          </a:p>
        </p:txBody>
      </p:sp>
      <p:sp>
        <p:nvSpPr>
          <p:cNvPr id="98" name="object 15">
            <a:extLst>
              <a:ext uri="{FF2B5EF4-FFF2-40B4-BE49-F238E27FC236}">
                <a16:creationId xmlns:a16="http://schemas.microsoft.com/office/drawing/2014/main" id="{A59C14F5-D126-48F6-85F5-C15D161E7EF8}"/>
              </a:ext>
            </a:extLst>
          </p:cNvPr>
          <p:cNvSpPr/>
          <p:nvPr/>
        </p:nvSpPr>
        <p:spPr>
          <a:xfrm>
            <a:off x="19249194" y="10549194"/>
            <a:ext cx="96520" cy="93980"/>
          </a:xfrm>
          <a:custGeom>
            <a:avLst/>
            <a:gdLst/>
            <a:ahLst/>
            <a:cxnLst/>
            <a:rect l="l" t="t" r="r" b="b"/>
            <a:pathLst>
              <a:path w="96519" h="93979">
                <a:moveTo>
                  <a:pt x="61453" y="0"/>
                </a:moveTo>
                <a:lnTo>
                  <a:pt x="34658" y="0"/>
                </a:lnTo>
                <a:lnTo>
                  <a:pt x="0" y="93442"/>
                </a:lnTo>
                <a:lnTo>
                  <a:pt x="24407" y="93442"/>
                </a:lnTo>
                <a:lnTo>
                  <a:pt x="30878" y="73516"/>
                </a:lnTo>
                <a:lnTo>
                  <a:pt x="88606" y="73516"/>
                </a:lnTo>
                <a:lnTo>
                  <a:pt x="81973" y="55558"/>
                </a:lnTo>
                <a:lnTo>
                  <a:pt x="35925" y="55558"/>
                </a:lnTo>
                <a:lnTo>
                  <a:pt x="47705" y="18659"/>
                </a:lnTo>
                <a:lnTo>
                  <a:pt x="68345" y="18659"/>
                </a:lnTo>
                <a:lnTo>
                  <a:pt x="61453" y="0"/>
                </a:lnTo>
                <a:close/>
              </a:path>
              <a:path w="96519" h="93979">
                <a:moveTo>
                  <a:pt x="88606" y="73516"/>
                </a:moveTo>
                <a:lnTo>
                  <a:pt x="64542" y="73516"/>
                </a:lnTo>
                <a:lnTo>
                  <a:pt x="71003" y="93442"/>
                </a:lnTo>
                <a:lnTo>
                  <a:pt x="95965" y="93442"/>
                </a:lnTo>
                <a:lnTo>
                  <a:pt x="88606" y="73516"/>
                </a:lnTo>
                <a:close/>
              </a:path>
              <a:path w="96519" h="93979">
                <a:moveTo>
                  <a:pt x="68345" y="18659"/>
                </a:moveTo>
                <a:lnTo>
                  <a:pt x="47705" y="18659"/>
                </a:lnTo>
                <a:lnTo>
                  <a:pt x="59348" y="55558"/>
                </a:lnTo>
                <a:lnTo>
                  <a:pt x="81973" y="55558"/>
                </a:lnTo>
                <a:lnTo>
                  <a:pt x="68345" y="18659"/>
                </a:lnTo>
                <a:close/>
              </a:path>
            </a:pathLst>
          </a:custGeom>
          <a:solidFill>
            <a:srgbClr val="000000"/>
          </a:solidFill>
        </p:spPr>
        <p:txBody>
          <a:bodyPr wrap="square" lIns="0" tIns="0" rIns="0" bIns="0" rtlCol="0"/>
          <a:lstStyle/>
          <a:p>
            <a:endParaRPr/>
          </a:p>
        </p:txBody>
      </p:sp>
      <p:sp>
        <p:nvSpPr>
          <p:cNvPr id="99" name="object 16">
            <a:extLst>
              <a:ext uri="{FF2B5EF4-FFF2-40B4-BE49-F238E27FC236}">
                <a16:creationId xmlns:a16="http://schemas.microsoft.com/office/drawing/2014/main" id="{32B0FCC0-68C1-4A18-87C0-64DEC84DE498}"/>
              </a:ext>
            </a:extLst>
          </p:cNvPr>
          <p:cNvSpPr/>
          <p:nvPr/>
        </p:nvSpPr>
        <p:spPr>
          <a:xfrm>
            <a:off x="18745471" y="10715898"/>
            <a:ext cx="469022" cy="96804"/>
          </a:xfrm>
          <a:prstGeom prst="rect">
            <a:avLst/>
          </a:prstGeom>
          <a:blipFill>
            <a:blip r:embed="rId4" cstate="print"/>
            <a:stretch>
              <a:fillRect/>
            </a:stretch>
          </a:blipFill>
        </p:spPr>
        <p:txBody>
          <a:bodyPr wrap="square" lIns="0" tIns="0" rIns="0" bIns="0" rtlCol="0"/>
          <a:lstStyle/>
          <a:p>
            <a:endParaRPr/>
          </a:p>
        </p:txBody>
      </p:sp>
      <p:sp>
        <p:nvSpPr>
          <p:cNvPr id="100" name="object 17">
            <a:extLst>
              <a:ext uri="{FF2B5EF4-FFF2-40B4-BE49-F238E27FC236}">
                <a16:creationId xmlns:a16="http://schemas.microsoft.com/office/drawing/2014/main" id="{7DB0C7BB-7B9C-4D86-BC94-94A1C5886AB7}"/>
              </a:ext>
            </a:extLst>
          </p:cNvPr>
          <p:cNvSpPr/>
          <p:nvPr/>
        </p:nvSpPr>
        <p:spPr>
          <a:xfrm>
            <a:off x="19233833" y="10717583"/>
            <a:ext cx="290493" cy="93433"/>
          </a:xfrm>
          <a:prstGeom prst="rect">
            <a:avLst/>
          </a:prstGeom>
          <a:blipFill>
            <a:blip r:embed="rId5" cstate="print"/>
            <a:stretch>
              <a:fillRect/>
            </a:stretch>
          </a:blipFill>
        </p:spPr>
        <p:txBody>
          <a:bodyPr wrap="square" lIns="0" tIns="0" rIns="0" bIns="0" rtlCol="0"/>
          <a:lstStyle/>
          <a:p>
            <a:endParaRPr/>
          </a:p>
        </p:txBody>
      </p:sp>
      <p:sp>
        <p:nvSpPr>
          <p:cNvPr id="101" name="object 18">
            <a:extLst>
              <a:ext uri="{FF2B5EF4-FFF2-40B4-BE49-F238E27FC236}">
                <a16:creationId xmlns:a16="http://schemas.microsoft.com/office/drawing/2014/main" id="{D61F8300-1303-4056-BE34-49E564071793}"/>
              </a:ext>
            </a:extLst>
          </p:cNvPr>
          <p:cNvSpPr/>
          <p:nvPr/>
        </p:nvSpPr>
        <p:spPr>
          <a:xfrm>
            <a:off x="19544641" y="10717583"/>
            <a:ext cx="266306" cy="93433"/>
          </a:xfrm>
          <a:prstGeom prst="rect">
            <a:avLst/>
          </a:prstGeom>
          <a:blipFill>
            <a:blip r:embed="rId6" cstate="print"/>
            <a:stretch>
              <a:fillRect/>
            </a:stretch>
          </a:blipFill>
        </p:spPr>
        <p:txBody>
          <a:bodyPr wrap="square" lIns="0" tIns="0" rIns="0" bIns="0" rtlCol="0"/>
          <a:lstStyle/>
          <a:p>
            <a:endParaRPr/>
          </a:p>
        </p:txBody>
      </p:sp>
      <p:sp>
        <p:nvSpPr>
          <p:cNvPr id="102" name="object 19">
            <a:extLst>
              <a:ext uri="{FF2B5EF4-FFF2-40B4-BE49-F238E27FC236}">
                <a16:creationId xmlns:a16="http://schemas.microsoft.com/office/drawing/2014/main" id="{289819AA-08F2-425B-8475-6D8CCD6C3277}"/>
              </a:ext>
            </a:extLst>
          </p:cNvPr>
          <p:cNvSpPr/>
          <p:nvPr/>
        </p:nvSpPr>
        <p:spPr>
          <a:xfrm>
            <a:off x="18621914" y="10217521"/>
            <a:ext cx="0" cy="812165"/>
          </a:xfrm>
          <a:custGeom>
            <a:avLst/>
            <a:gdLst/>
            <a:ahLst/>
            <a:cxnLst/>
            <a:rect l="l" t="t" r="r" b="b"/>
            <a:pathLst>
              <a:path h="812165">
                <a:moveTo>
                  <a:pt x="0" y="0"/>
                </a:moveTo>
                <a:lnTo>
                  <a:pt x="0" y="812142"/>
                </a:lnTo>
              </a:path>
            </a:pathLst>
          </a:custGeom>
          <a:ln w="12627">
            <a:solidFill>
              <a:srgbClr val="000000"/>
            </a:solidFill>
          </a:ln>
        </p:spPr>
        <p:txBody>
          <a:bodyPr wrap="square" lIns="0" tIns="0" rIns="0" bIns="0" rtlCol="0"/>
          <a:lstStyle/>
          <a:p>
            <a:endParaRPr/>
          </a:p>
        </p:txBody>
      </p:sp>
      <p:sp>
        <p:nvSpPr>
          <p:cNvPr id="103" name="object 20">
            <a:extLst>
              <a:ext uri="{FF2B5EF4-FFF2-40B4-BE49-F238E27FC236}">
                <a16:creationId xmlns:a16="http://schemas.microsoft.com/office/drawing/2014/main" id="{FC5E3F8F-792C-4EBE-BAB7-8E905129F989}"/>
              </a:ext>
            </a:extLst>
          </p:cNvPr>
          <p:cNvSpPr/>
          <p:nvPr/>
        </p:nvSpPr>
        <p:spPr>
          <a:xfrm>
            <a:off x="17832754" y="10529316"/>
            <a:ext cx="497840" cy="494665"/>
          </a:xfrm>
          <a:custGeom>
            <a:avLst/>
            <a:gdLst/>
            <a:ahLst/>
            <a:cxnLst/>
            <a:rect l="l" t="t" r="r" b="b"/>
            <a:pathLst>
              <a:path w="497840" h="494665">
                <a:moveTo>
                  <a:pt x="131294" y="0"/>
                </a:moveTo>
                <a:lnTo>
                  <a:pt x="73215" y="15700"/>
                </a:lnTo>
                <a:lnTo>
                  <a:pt x="37073" y="44033"/>
                </a:lnTo>
                <a:lnTo>
                  <a:pt x="12682" y="83210"/>
                </a:lnTo>
                <a:lnTo>
                  <a:pt x="3277" y="130100"/>
                </a:lnTo>
                <a:lnTo>
                  <a:pt x="3214" y="134226"/>
                </a:lnTo>
                <a:lnTo>
                  <a:pt x="3357" y="138393"/>
                </a:lnTo>
                <a:lnTo>
                  <a:pt x="3664" y="142351"/>
                </a:lnTo>
                <a:lnTo>
                  <a:pt x="0" y="360282"/>
                </a:lnTo>
                <a:lnTo>
                  <a:pt x="6038" y="402157"/>
                </a:lnTo>
                <a:lnTo>
                  <a:pt x="24184" y="438740"/>
                </a:lnTo>
                <a:lnTo>
                  <a:pt x="52302" y="467819"/>
                </a:lnTo>
                <a:lnTo>
                  <a:pt x="88254" y="487181"/>
                </a:lnTo>
                <a:lnTo>
                  <a:pt x="129901" y="494613"/>
                </a:lnTo>
                <a:lnTo>
                  <a:pt x="171776" y="488579"/>
                </a:lnTo>
                <a:lnTo>
                  <a:pt x="208360" y="470433"/>
                </a:lnTo>
                <a:lnTo>
                  <a:pt x="237439" y="442315"/>
                </a:lnTo>
                <a:lnTo>
                  <a:pt x="256801" y="406365"/>
                </a:lnTo>
                <a:lnTo>
                  <a:pt x="264232" y="364721"/>
                </a:lnTo>
                <a:lnTo>
                  <a:pt x="265887" y="266662"/>
                </a:lnTo>
                <a:lnTo>
                  <a:pt x="374770" y="266662"/>
                </a:lnTo>
                <a:lnTo>
                  <a:pt x="441902" y="244107"/>
                </a:lnTo>
                <a:lnTo>
                  <a:pt x="470982" y="215988"/>
                </a:lnTo>
                <a:lnTo>
                  <a:pt x="490343" y="180037"/>
                </a:lnTo>
                <a:lnTo>
                  <a:pt x="497775" y="138393"/>
                </a:lnTo>
                <a:lnTo>
                  <a:pt x="491741" y="96518"/>
                </a:lnTo>
                <a:lnTo>
                  <a:pt x="473595" y="59934"/>
                </a:lnTo>
                <a:lnTo>
                  <a:pt x="445475" y="30853"/>
                </a:lnTo>
                <a:lnTo>
                  <a:pt x="409522" y="11488"/>
                </a:lnTo>
                <a:lnTo>
                  <a:pt x="367873" y="4052"/>
                </a:lnTo>
                <a:lnTo>
                  <a:pt x="141524" y="251"/>
                </a:lnTo>
                <a:lnTo>
                  <a:pt x="140414" y="209"/>
                </a:lnTo>
                <a:lnTo>
                  <a:pt x="139315" y="136"/>
                </a:lnTo>
                <a:lnTo>
                  <a:pt x="131294" y="0"/>
                </a:lnTo>
                <a:close/>
              </a:path>
              <a:path w="497840" h="494665">
                <a:moveTo>
                  <a:pt x="374770" y="266662"/>
                </a:moveTo>
                <a:lnTo>
                  <a:pt x="265887" y="266662"/>
                </a:lnTo>
                <a:lnTo>
                  <a:pt x="363444" y="268295"/>
                </a:lnTo>
                <a:lnTo>
                  <a:pt x="374770" y="266662"/>
                </a:lnTo>
                <a:close/>
              </a:path>
            </a:pathLst>
          </a:custGeom>
          <a:solidFill>
            <a:srgbClr val="01A9E6">
              <a:alpha val="79998"/>
            </a:srgbClr>
          </a:solidFill>
        </p:spPr>
        <p:txBody>
          <a:bodyPr wrap="square" lIns="0" tIns="0" rIns="0" bIns="0" rtlCol="0"/>
          <a:lstStyle/>
          <a:p>
            <a:endParaRPr/>
          </a:p>
        </p:txBody>
      </p:sp>
      <p:sp>
        <p:nvSpPr>
          <p:cNvPr id="104" name="object 21">
            <a:extLst>
              <a:ext uri="{FF2B5EF4-FFF2-40B4-BE49-F238E27FC236}">
                <a16:creationId xmlns:a16="http://schemas.microsoft.com/office/drawing/2014/main" id="{47D5C8A0-EE7A-49E9-8EAC-C321F3CBAA01}"/>
              </a:ext>
            </a:extLst>
          </p:cNvPr>
          <p:cNvSpPr/>
          <p:nvPr/>
        </p:nvSpPr>
        <p:spPr>
          <a:xfrm>
            <a:off x="17591098" y="10287809"/>
            <a:ext cx="497840" cy="494665"/>
          </a:xfrm>
          <a:custGeom>
            <a:avLst/>
            <a:gdLst/>
            <a:ahLst/>
            <a:cxnLst/>
            <a:rect l="l" t="t" r="r" b="b"/>
            <a:pathLst>
              <a:path w="497840" h="494665">
                <a:moveTo>
                  <a:pt x="134330" y="226328"/>
                </a:moveTo>
                <a:lnTo>
                  <a:pt x="92457" y="232363"/>
                </a:lnTo>
                <a:lnTo>
                  <a:pt x="55875" y="250511"/>
                </a:lnTo>
                <a:lnTo>
                  <a:pt x="26797" y="278632"/>
                </a:lnTo>
                <a:lnTo>
                  <a:pt x="7435" y="314585"/>
                </a:lnTo>
                <a:lnTo>
                  <a:pt x="0" y="356229"/>
                </a:lnTo>
                <a:lnTo>
                  <a:pt x="6034" y="398103"/>
                </a:lnTo>
                <a:lnTo>
                  <a:pt x="24180" y="434686"/>
                </a:lnTo>
                <a:lnTo>
                  <a:pt x="52299" y="463765"/>
                </a:lnTo>
                <a:lnTo>
                  <a:pt x="88253" y="483130"/>
                </a:lnTo>
                <a:lnTo>
                  <a:pt x="129901" y="490571"/>
                </a:lnTo>
                <a:lnTo>
                  <a:pt x="356250" y="494361"/>
                </a:lnTo>
                <a:lnTo>
                  <a:pt x="358460" y="494487"/>
                </a:lnTo>
                <a:lnTo>
                  <a:pt x="424560" y="478918"/>
                </a:lnTo>
                <a:lnTo>
                  <a:pt x="460703" y="450585"/>
                </a:lnTo>
                <a:lnTo>
                  <a:pt x="485097" y="411411"/>
                </a:lnTo>
                <a:lnTo>
                  <a:pt x="494508" y="364522"/>
                </a:lnTo>
                <a:lnTo>
                  <a:pt x="494560" y="360397"/>
                </a:lnTo>
                <a:lnTo>
                  <a:pt x="494418" y="356229"/>
                </a:lnTo>
                <a:lnTo>
                  <a:pt x="494110" y="352271"/>
                </a:lnTo>
                <a:lnTo>
                  <a:pt x="496201" y="227961"/>
                </a:lnTo>
                <a:lnTo>
                  <a:pt x="231888" y="227961"/>
                </a:lnTo>
                <a:lnTo>
                  <a:pt x="134330" y="226328"/>
                </a:lnTo>
                <a:close/>
              </a:path>
              <a:path w="497840" h="494665">
                <a:moveTo>
                  <a:pt x="367873" y="0"/>
                </a:moveTo>
                <a:lnTo>
                  <a:pt x="325998" y="6038"/>
                </a:lnTo>
                <a:lnTo>
                  <a:pt x="289415" y="24184"/>
                </a:lnTo>
                <a:lnTo>
                  <a:pt x="260336" y="52302"/>
                </a:lnTo>
                <a:lnTo>
                  <a:pt x="240974" y="88254"/>
                </a:lnTo>
                <a:lnTo>
                  <a:pt x="233542" y="129901"/>
                </a:lnTo>
                <a:lnTo>
                  <a:pt x="231888" y="227961"/>
                </a:lnTo>
                <a:lnTo>
                  <a:pt x="496201" y="227961"/>
                </a:lnTo>
                <a:lnTo>
                  <a:pt x="497775" y="134341"/>
                </a:lnTo>
                <a:lnTo>
                  <a:pt x="491737" y="92466"/>
                </a:lnTo>
                <a:lnTo>
                  <a:pt x="473590" y="55882"/>
                </a:lnTo>
                <a:lnTo>
                  <a:pt x="445472" y="26801"/>
                </a:lnTo>
                <a:lnTo>
                  <a:pt x="409521" y="7436"/>
                </a:lnTo>
                <a:lnTo>
                  <a:pt x="367873" y="0"/>
                </a:lnTo>
                <a:close/>
              </a:path>
            </a:pathLst>
          </a:custGeom>
          <a:solidFill>
            <a:srgbClr val="971B67">
              <a:alpha val="79998"/>
            </a:srgbClr>
          </a:solidFill>
        </p:spPr>
        <p:txBody>
          <a:bodyPr wrap="square" lIns="0" tIns="0" rIns="0" bIns="0" rtlCol="0"/>
          <a:lstStyle/>
          <a:p>
            <a:endParaRPr/>
          </a:p>
        </p:txBody>
      </p:sp>
      <p:sp>
        <p:nvSpPr>
          <p:cNvPr id="105" name="object 22">
            <a:extLst>
              <a:ext uri="{FF2B5EF4-FFF2-40B4-BE49-F238E27FC236}">
                <a16:creationId xmlns:a16="http://schemas.microsoft.com/office/drawing/2014/main" id="{A63C4E84-FCC9-41E9-9A50-4C331BB39A35}"/>
              </a:ext>
            </a:extLst>
          </p:cNvPr>
          <p:cNvSpPr/>
          <p:nvPr/>
        </p:nvSpPr>
        <p:spPr>
          <a:xfrm>
            <a:off x="18147845" y="10217533"/>
            <a:ext cx="260985" cy="260985"/>
          </a:xfrm>
          <a:custGeom>
            <a:avLst/>
            <a:gdLst/>
            <a:ahLst/>
            <a:cxnLst/>
            <a:rect l="l" t="t" r="r" b="b"/>
            <a:pathLst>
              <a:path w="260984" h="260984">
                <a:moveTo>
                  <a:pt x="130247" y="0"/>
                </a:moveTo>
                <a:lnTo>
                  <a:pt x="79548" y="10235"/>
                </a:lnTo>
                <a:lnTo>
                  <a:pt x="38148" y="38148"/>
                </a:lnTo>
                <a:lnTo>
                  <a:pt x="10235" y="79548"/>
                </a:lnTo>
                <a:lnTo>
                  <a:pt x="0" y="130247"/>
                </a:lnTo>
                <a:lnTo>
                  <a:pt x="10235" y="180946"/>
                </a:lnTo>
                <a:lnTo>
                  <a:pt x="38148" y="222346"/>
                </a:lnTo>
                <a:lnTo>
                  <a:pt x="79548" y="250259"/>
                </a:lnTo>
                <a:lnTo>
                  <a:pt x="130247" y="260494"/>
                </a:lnTo>
                <a:lnTo>
                  <a:pt x="180946" y="250259"/>
                </a:lnTo>
                <a:lnTo>
                  <a:pt x="222346" y="222346"/>
                </a:lnTo>
                <a:lnTo>
                  <a:pt x="250259" y="180946"/>
                </a:lnTo>
                <a:lnTo>
                  <a:pt x="260494" y="130247"/>
                </a:lnTo>
                <a:lnTo>
                  <a:pt x="250259" y="79548"/>
                </a:lnTo>
                <a:lnTo>
                  <a:pt x="222346" y="38148"/>
                </a:lnTo>
                <a:lnTo>
                  <a:pt x="180946" y="10235"/>
                </a:lnTo>
                <a:lnTo>
                  <a:pt x="130247" y="0"/>
                </a:lnTo>
                <a:close/>
              </a:path>
            </a:pathLst>
          </a:custGeom>
          <a:solidFill>
            <a:srgbClr val="38C5B6"/>
          </a:solidFill>
        </p:spPr>
        <p:txBody>
          <a:bodyPr wrap="square" lIns="0" tIns="0" rIns="0" bIns="0" rtlCol="0"/>
          <a:lstStyle/>
          <a:p>
            <a:endParaRPr/>
          </a:p>
        </p:txBody>
      </p:sp>
      <p:sp>
        <p:nvSpPr>
          <p:cNvPr id="70" name="object 24">
            <a:extLst>
              <a:ext uri="{FF2B5EF4-FFF2-40B4-BE49-F238E27FC236}">
                <a16:creationId xmlns:a16="http://schemas.microsoft.com/office/drawing/2014/main" id="{C9970B32-4778-4FAC-8660-E431BB33D276}"/>
              </a:ext>
            </a:extLst>
          </p:cNvPr>
          <p:cNvSpPr/>
          <p:nvPr/>
        </p:nvSpPr>
        <p:spPr>
          <a:xfrm>
            <a:off x="17637892" y="0"/>
            <a:ext cx="2466340" cy="4926965"/>
          </a:xfrm>
          <a:custGeom>
            <a:avLst/>
            <a:gdLst/>
            <a:ahLst/>
            <a:cxnLst/>
            <a:rect l="l" t="t" r="r" b="b"/>
            <a:pathLst>
              <a:path w="2466340" h="4926965">
                <a:moveTo>
                  <a:pt x="2466206" y="0"/>
                </a:moveTo>
                <a:lnTo>
                  <a:pt x="868062" y="0"/>
                </a:lnTo>
                <a:lnTo>
                  <a:pt x="837567" y="12743"/>
                </a:lnTo>
                <a:lnTo>
                  <a:pt x="795577" y="32023"/>
                </a:lnTo>
                <a:lnTo>
                  <a:pt x="754373" y="52692"/>
                </a:lnTo>
                <a:lnTo>
                  <a:pt x="713985" y="74720"/>
                </a:lnTo>
                <a:lnTo>
                  <a:pt x="674443" y="98077"/>
                </a:lnTo>
                <a:lnTo>
                  <a:pt x="635778" y="122733"/>
                </a:lnTo>
                <a:lnTo>
                  <a:pt x="598020" y="148660"/>
                </a:lnTo>
                <a:lnTo>
                  <a:pt x="561201" y="175827"/>
                </a:lnTo>
                <a:lnTo>
                  <a:pt x="525350" y="204206"/>
                </a:lnTo>
                <a:lnTo>
                  <a:pt x="490499" y="233766"/>
                </a:lnTo>
                <a:lnTo>
                  <a:pt x="456677" y="264478"/>
                </a:lnTo>
                <a:lnTo>
                  <a:pt x="423915" y="296313"/>
                </a:lnTo>
                <a:lnTo>
                  <a:pt x="392245" y="329241"/>
                </a:lnTo>
                <a:lnTo>
                  <a:pt x="361696" y="363232"/>
                </a:lnTo>
                <a:lnTo>
                  <a:pt x="332299" y="398257"/>
                </a:lnTo>
                <a:lnTo>
                  <a:pt x="304084" y="434287"/>
                </a:lnTo>
                <a:lnTo>
                  <a:pt x="277083" y="471291"/>
                </a:lnTo>
                <a:lnTo>
                  <a:pt x="251325" y="509241"/>
                </a:lnTo>
                <a:lnTo>
                  <a:pt x="226842" y="548107"/>
                </a:lnTo>
                <a:lnTo>
                  <a:pt x="203663" y="587859"/>
                </a:lnTo>
                <a:lnTo>
                  <a:pt x="181820" y="628468"/>
                </a:lnTo>
                <a:lnTo>
                  <a:pt x="161342" y="669904"/>
                </a:lnTo>
                <a:lnTo>
                  <a:pt x="142261" y="712138"/>
                </a:lnTo>
                <a:lnTo>
                  <a:pt x="124607" y="755140"/>
                </a:lnTo>
                <a:lnTo>
                  <a:pt x="108411" y="798881"/>
                </a:lnTo>
                <a:lnTo>
                  <a:pt x="93703" y="843331"/>
                </a:lnTo>
                <a:lnTo>
                  <a:pt x="80513" y="888460"/>
                </a:lnTo>
                <a:lnTo>
                  <a:pt x="68873" y="934240"/>
                </a:lnTo>
                <a:lnTo>
                  <a:pt x="58812" y="980640"/>
                </a:lnTo>
                <a:lnTo>
                  <a:pt x="50362" y="1027631"/>
                </a:lnTo>
                <a:lnTo>
                  <a:pt x="43553" y="1075184"/>
                </a:lnTo>
                <a:lnTo>
                  <a:pt x="38415" y="1123268"/>
                </a:lnTo>
                <a:lnTo>
                  <a:pt x="34979" y="1171855"/>
                </a:lnTo>
                <a:lnTo>
                  <a:pt x="33276" y="1220915"/>
                </a:lnTo>
                <a:lnTo>
                  <a:pt x="33147" y="1252309"/>
                </a:lnTo>
                <a:lnTo>
                  <a:pt x="33788" y="1283527"/>
                </a:lnTo>
                <a:lnTo>
                  <a:pt x="35142" y="1314574"/>
                </a:lnTo>
                <a:lnTo>
                  <a:pt x="37150" y="1345456"/>
                </a:lnTo>
                <a:lnTo>
                  <a:pt x="0" y="3560833"/>
                </a:lnTo>
                <a:lnTo>
                  <a:pt x="39" y="3609016"/>
                </a:lnTo>
                <a:lnTo>
                  <a:pt x="1763" y="3656801"/>
                </a:lnTo>
                <a:lnTo>
                  <a:pt x="5142" y="3704158"/>
                </a:lnTo>
                <a:lnTo>
                  <a:pt x="10149" y="3751059"/>
                </a:lnTo>
                <a:lnTo>
                  <a:pt x="16756" y="3797475"/>
                </a:lnTo>
                <a:lnTo>
                  <a:pt x="24935" y="3843377"/>
                </a:lnTo>
                <a:lnTo>
                  <a:pt x="34658" y="3888736"/>
                </a:lnTo>
                <a:lnTo>
                  <a:pt x="45897" y="3933524"/>
                </a:lnTo>
                <a:lnTo>
                  <a:pt x="58625" y="3977710"/>
                </a:lnTo>
                <a:lnTo>
                  <a:pt x="72812" y="4021267"/>
                </a:lnTo>
                <a:lnTo>
                  <a:pt x="88432" y="4064166"/>
                </a:lnTo>
                <a:lnTo>
                  <a:pt x="105456" y="4106377"/>
                </a:lnTo>
                <a:lnTo>
                  <a:pt x="123857" y="4147872"/>
                </a:lnTo>
                <a:lnTo>
                  <a:pt x="143606" y="4188622"/>
                </a:lnTo>
                <a:lnTo>
                  <a:pt x="164676" y="4228598"/>
                </a:lnTo>
                <a:lnTo>
                  <a:pt x="187038" y="4267771"/>
                </a:lnTo>
                <a:lnTo>
                  <a:pt x="210665" y="4306112"/>
                </a:lnTo>
                <a:lnTo>
                  <a:pt x="235588" y="4343675"/>
                </a:lnTo>
                <a:lnTo>
                  <a:pt x="261691" y="4380300"/>
                </a:lnTo>
                <a:lnTo>
                  <a:pt x="288971" y="4415997"/>
                </a:lnTo>
                <a:lnTo>
                  <a:pt x="317263" y="4450582"/>
                </a:lnTo>
                <a:lnTo>
                  <a:pt x="346795" y="4484331"/>
                </a:lnTo>
                <a:lnTo>
                  <a:pt x="377424" y="4517075"/>
                </a:lnTo>
                <a:lnTo>
                  <a:pt x="409122" y="4548785"/>
                </a:lnTo>
                <a:lnTo>
                  <a:pt x="441862" y="4579432"/>
                </a:lnTo>
                <a:lnTo>
                  <a:pt x="475738" y="4609089"/>
                </a:lnTo>
                <a:lnTo>
                  <a:pt x="510449" y="4637496"/>
                </a:lnTo>
                <a:lnTo>
                  <a:pt x="546108" y="4664750"/>
                </a:lnTo>
                <a:lnTo>
                  <a:pt x="582687" y="4690824"/>
                </a:lnTo>
                <a:lnTo>
                  <a:pt x="620202" y="4715715"/>
                </a:lnTo>
                <a:lnTo>
                  <a:pt x="658603" y="4739379"/>
                </a:lnTo>
                <a:lnTo>
                  <a:pt x="697850" y="4761778"/>
                </a:lnTo>
                <a:lnTo>
                  <a:pt x="737914" y="4782882"/>
                </a:lnTo>
                <a:lnTo>
                  <a:pt x="778769" y="4802664"/>
                </a:lnTo>
                <a:lnTo>
                  <a:pt x="820385" y="4821094"/>
                </a:lnTo>
                <a:lnTo>
                  <a:pt x="862736" y="4838144"/>
                </a:lnTo>
                <a:lnTo>
                  <a:pt x="905793" y="4853784"/>
                </a:lnTo>
                <a:lnTo>
                  <a:pt x="949528" y="4867985"/>
                </a:lnTo>
                <a:lnTo>
                  <a:pt x="993913" y="4880720"/>
                </a:lnTo>
                <a:lnTo>
                  <a:pt x="1038921" y="4891958"/>
                </a:lnTo>
                <a:lnTo>
                  <a:pt x="1084523" y="4901672"/>
                </a:lnTo>
                <a:lnTo>
                  <a:pt x="1130691" y="4909831"/>
                </a:lnTo>
                <a:lnTo>
                  <a:pt x="1177399" y="4916408"/>
                </a:lnTo>
                <a:lnTo>
                  <a:pt x="1224616" y="4921373"/>
                </a:lnTo>
                <a:lnTo>
                  <a:pt x="1272317" y="4924697"/>
                </a:lnTo>
                <a:lnTo>
                  <a:pt x="1320472" y="4926352"/>
                </a:lnTo>
                <a:lnTo>
                  <a:pt x="1368656" y="4926313"/>
                </a:lnTo>
                <a:lnTo>
                  <a:pt x="1416441" y="4924590"/>
                </a:lnTo>
                <a:lnTo>
                  <a:pt x="1463799" y="4921211"/>
                </a:lnTo>
                <a:lnTo>
                  <a:pt x="1510701" y="4916204"/>
                </a:lnTo>
                <a:lnTo>
                  <a:pt x="1557117" y="4909597"/>
                </a:lnTo>
                <a:lnTo>
                  <a:pt x="1603020" y="4901419"/>
                </a:lnTo>
                <a:lnTo>
                  <a:pt x="1648379" y="4891696"/>
                </a:lnTo>
                <a:lnTo>
                  <a:pt x="1693166" y="4880457"/>
                </a:lnTo>
                <a:lnTo>
                  <a:pt x="1737353" y="4867730"/>
                </a:lnTo>
                <a:lnTo>
                  <a:pt x="1780911" y="4853542"/>
                </a:lnTo>
                <a:lnTo>
                  <a:pt x="1823809" y="4837922"/>
                </a:lnTo>
                <a:lnTo>
                  <a:pt x="1866021" y="4820898"/>
                </a:lnTo>
                <a:lnTo>
                  <a:pt x="1907516" y="4802497"/>
                </a:lnTo>
                <a:lnTo>
                  <a:pt x="1948266" y="4782748"/>
                </a:lnTo>
                <a:lnTo>
                  <a:pt x="1988242" y="4761678"/>
                </a:lnTo>
                <a:lnTo>
                  <a:pt x="2027415" y="4739315"/>
                </a:lnTo>
                <a:lnTo>
                  <a:pt x="2065756" y="4715688"/>
                </a:lnTo>
                <a:lnTo>
                  <a:pt x="2103248" y="4690816"/>
                </a:lnTo>
                <a:lnTo>
                  <a:pt x="2139883" y="4664708"/>
                </a:lnTo>
                <a:lnTo>
                  <a:pt x="2175590" y="4637423"/>
                </a:lnTo>
                <a:lnTo>
                  <a:pt x="2210342" y="4608988"/>
                </a:lnTo>
                <a:lnTo>
                  <a:pt x="2243975" y="4579557"/>
                </a:lnTo>
                <a:lnTo>
                  <a:pt x="2276719" y="4548927"/>
                </a:lnTo>
                <a:lnTo>
                  <a:pt x="2308430" y="4517229"/>
                </a:lnTo>
                <a:lnTo>
                  <a:pt x="2339077" y="4484489"/>
                </a:lnTo>
                <a:lnTo>
                  <a:pt x="2368758" y="4450582"/>
                </a:lnTo>
                <a:lnTo>
                  <a:pt x="2397175" y="4415856"/>
                </a:lnTo>
                <a:lnTo>
                  <a:pt x="2424436" y="4380184"/>
                </a:lnTo>
                <a:lnTo>
                  <a:pt x="2450515" y="4343593"/>
                </a:lnTo>
                <a:lnTo>
                  <a:pt x="2466206" y="4319943"/>
                </a:lnTo>
                <a:lnTo>
                  <a:pt x="2466206" y="0"/>
                </a:lnTo>
                <a:close/>
              </a:path>
            </a:pathLst>
          </a:custGeom>
          <a:solidFill>
            <a:srgbClr val="01A9E6">
              <a:alpha val="29998"/>
            </a:srgbClr>
          </a:solidFill>
        </p:spPr>
        <p:txBody>
          <a:bodyPr wrap="square" lIns="0" tIns="0" rIns="0" bIns="0" rtlCol="0"/>
          <a:lstStyle/>
          <a:p>
            <a:endParaRPr/>
          </a:p>
        </p:txBody>
      </p:sp>
      <p:sp>
        <p:nvSpPr>
          <p:cNvPr id="72" name="object 25">
            <a:extLst>
              <a:ext uri="{FF2B5EF4-FFF2-40B4-BE49-F238E27FC236}">
                <a16:creationId xmlns:a16="http://schemas.microsoft.com/office/drawing/2014/main" id="{B75155BF-7363-4040-9D74-DA76428ADDCC}"/>
              </a:ext>
            </a:extLst>
          </p:cNvPr>
          <p:cNvSpPr/>
          <p:nvPr/>
        </p:nvSpPr>
        <p:spPr>
          <a:xfrm>
            <a:off x="15181831" y="0"/>
            <a:ext cx="4922520" cy="2470785"/>
          </a:xfrm>
          <a:custGeom>
            <a:avLst/>
            <a:gdLst/>
            <a:ahLst/>
            <a:cxnLst/>
            <a:rect l="l" t="t" r="r" b="b"/>
            <a:pathLst>
              <a:path w="4922519" h="2470785">
                <a:moveTo>
                  <a:pt x="4922267" y="0"/>
                </a:moveTo>
                <a:lnTo>
                  <a:pt x="554286" y="0"/>
                </a:lnTo>
                <a:lnTo>
                  <a:pt x="546168" y="5784"/>
                </a:lnTo>
                <a:lnTo>
                  <a:pt x="510495" y="33039"/>
                </a:lnTo>
                <a:lnTo>
                  <a:pt x="475770" y="61446"/>
                </a:lnTo>
                <a:lnTo>
                  <a:pt x="442020" y="90978"/>
                </a:lnTo>
                <a:lnTo>
                  <a:pt x="409276" y="121608"/>
                </a:lnTo>
                <a:lnTo>
                  <a:pt x="377566" y="153307"/>
                </a:lnTo>
                <a:lnTo>
                  <a:pt x="346919" y="186047"/>
                </a:lnTo>
                <a:lnTo>
                  <a:pt x="317363" y="219800"/>
                </a:lnTo>
                <a:lnTo>
                  <a:pt x="288928" y="254539"/>
                </a:lnTo>
                <a:lnTo>
                  <a:pt x="261643" y="290236"/>
                </a:lnTo>
                <a:lnTo>
                  <a:pt x="235536" y="326862"/>
                </a:lnTo>
                <a:lnTo>
                  <a:pt x="210636" y="364389"/>
                </a:lnTo>
                <a:lnTo>
                  <a:pt x="186972" y="402790"/>
                </a:lnTo>
                <a:lnTo>
                  <a:pt x="164574" y="442037"/>
                </a:lnTo>
                <a:lnTo>
                  <a:pt x="143469" y="482102"/>
                </a:lnTo>
                <a:lnTo>
                  <a:pt x="123687" y="522957"/>
                </a:lnTo>
                <a:lnTo>
                  <a:pt x="105257" y="564574"/>
                </a:lnTo>
                <a:lnTo>
                  <a:pt x="88208" y="606924"/>
                </a:lnTo>
                <a:lnTo>
                  <a:pt x="72568" y="649981"/>
                </a:lnTo>
                <a:lnTo>
                  <a:pt x="58366" y="693716"/>
                </a:lnTo>
                <a:lnTo>
                  <a:pt x="45631" y="738101"/>
                </a:lnTo>
                <a:lnTo>
                  <a:pt x="34393" y="783109"/>
                </a:lnTo>
                <a:lnTo>
                  <a:pt x="24680" y="828711"/>
                </a:lnTo>
                <a:lnTo>
                  <a:pt x="16520" y="874879"/>
                </a:lnTo>
                <a:lnTo>
                  <a:pt x="9944" y="921586"/>
                </a:lnTo>
                <a:lnTo>
                  <a:pt x="4979" y="968803"/>
                </a:lnTo>
                <a:lnTo>
                  <a:pt x="1654" y="1016503"/>
                </a:lnTo>
                <a:lnTo>
                  <a:pt x="0" y="1064658"/>
                </a:lnTo>
                <a:lnTo>
                  <a:pt x="39" y="1112851"/>
                </a:lnTo>
                <a:lnTo>
                  <a:pt x="1762" y="1160636"/>
                </a:lnTo>
                <a:lnTo>
                  <a:pt x="5141" y="1207993"/>
                </a:lnTo>
                <a:lnTo>
                  <a:pt x="10147" y="1254895"/>
                </a:lnTo>
                <a:lnTo>
                  <a:pt x="16754" y="1301310"/>
                </a:lnTo>
                <a:lnTo>
                  <a:pt x="24933" y="1347212"/>
                </a:lnTo>
                <a:lnTo>
                  <a:pt x="34655" y="1392571"/>
                </a:lnTo>
                <a:lnTo>
                  <a:pt x="45894" y="1437359"/>
                </a:lnTo>
                <a:lnTo>
                  <a:pt x="58622" y="1481545"/>
                </a:lnTo>
                <a:lnTo>
                  <a:pt x="72809" y="1525102"/>
                </a:lnTo>
                <a:lnTo>
                  <a:pt x="88429" y="1568001"/>
                </a:lnTo>
                <a:lnTo>
                  <a:pt x="105453" y="1610212"/>
                </a:lnTo>
                <a:lnTo>
                  <a:pt x="123854" y="1651707"/>
                </a:lnTo>
                <a:lnTo>
                  <a:pt x="143603" y="1692457"/>
                </a:lnTo>
                <a:lnTo>
                  <a:pt x="164673" y="1732433"/>
                </a:lnTo>
                <a:lnTo>
                  <a:pt x="187036" y="1771606"/>
                </a:lnTo>
                <a:lnTo>
                  <a:pt x="210663" y="1809947"/>
                </a:lnTo>
                <a:lnTo>
                  <a:pt x="235528" y="1847428"/>
                </a:lnTo>
                <a:lnTo>
                  <a:pt x="261601" y="1884019"/>
                </a:lnTo>
                <a:lnTo>
                  <a:pt x="288855" y="1919691"/>
                </a:lnTo>
                <a:lnTo>
                  <a:pt x="317262" y="1954417"/>
                </a:lnTo>
                <a:lnTo>
                  <a:pt x="346794" y="1988166"/>
                </a:lnTo>
                <a:lnTo>
                  <a:pt x="377424" y="2020910"/>
                </a:lnTo>
                <a:lnTo>
                  <a:pt x="409123" y="2052620"/>
                </a:lnTo>
                <a:lnTo>
                  <a:pt x="441862" y="2083268"/>
                </a:lnTo>
                <a:lnTo>
                  <a:pt x="475616" y="2112823"/>
                </a:lnTo>
                <a:lnTo>
                  <a:pt x="510355" y="2141258"/>
                </a:lnTo>
                <a:lnTo>
                  <a:pt x="546051" y="2168544"/>
                </a:lnTo>
                <a:lnTo>
                  <a:pt x="582677" y="2194651"/>
                </a:lnTo>
                <a:lnTo>
                  <a:pt x="620204" y="2219550"/>
                </a:lnTo>
                <a:lnTo>
                  <a:pt x="658605" y="2243214"/>
                </a:lnTo>
                <a:lnTo>
                  <a:pt x="697852" y="2265613"/>
                </a:lnTo>
                <a:lnTo>
                  <a:pt x="737917" y="2286717"/>
                </a:lnTo>
                <a:lnTo>
                  <a:pt x="778772" y="2306499"/>
                </a:lnTo>
                <a:lnTo>
                  <a:pt x="820388" y="2324929"/>
                </a:lnTo>
                <a:lnTo>
                  <a:pt x="862739" y="2341979"/>
                </a:lnTo>
                <a:lnTo>
                  <a:pt x="905796" y="2357619"/>
                </a:lnTo>
                <a:lnTo>
                  <a:pt x="949531" y="2371821"/>
                </a:lnTo>
                <a:lnTo>
                  <a:pt x="993916" y="2384555"/>
                </a:lnTo>
                <a:lnTo>
                  <a:pt x="1038923" y="2395793"/>
                </a:lnTo>
                <a:lnTo>
                  <a:pt x="1084525" y="2405507"/>
                </a:lnTo>
                <a:lnTo>
                  <a:pt x="1130693" y="2413666"/>
                </a:lnTo>
                <a:lnTo>
                  <a:pt x="1177400" y="2420243"/>
                </a:lnTo>
                <a:lnTo>
                  <a:pt x="1224618" y="2425208"/>
                </a:lnTo>
                <a:lnTo>
                  <a:pt x="1272318" y="2428532"/>
                </a:lnTo>
                <a:lnTo>
                  <a:pt x="1320472" y="2430187"/>
                </a:lnTo>
                <a:lnTo>
                  <a:pt x="3621418" y="2468783"/>
                </a:lnTo>
                <a:lnTo>
                  <a:pt x="3646705" y="2469956"/>
                </a:lnTo>
                <a:lnTo>
                  <a:pt x="3655176" y="2470186"/>
                </a:lnTo>
                <a:lnTo>
                  <a:pt x="3707602" y="2470061"/>
                </a:lnTo>
                <a:lnTo>
                  <a:pt x="3759547" y="2467929"/>
                </a:lnTo>
                <a:lnTo>
                  <a:pt x="3810978" y="2463842"/>
                </a:lnTo>
                <a:lnTo>
                  <a:pt x="3861861" y="2457851"/>
                </a:lnTo>
                <a:lnTo>
                  <a:pt x="3909033" y="2450739"/>
                </a:lnTo>
                <a:lnTo>
                  <a:pt x="3955664" y="2442003"/>
                </a:lnTo>
                <a:lnTo>
                  <a:pt x="4001724" y="2431673"/>
                </a:lnTo>
                <a:lnTo>
                  <a:pt x="4047182" y="2419776"/>
                </a:lnTo>
                <a:lnTo>
                  <a:pt x="4092007" y="2406344"/>
                </a:lnTo>
                <a:lnTo>
                  <a:pt x="4136170" y="2391405"/>
                </a:lnTo>
                <a:lnTo>
                  <a:pt x="4179638" y="2374990"/>
                </a:lnTo>
                <a:lnTo>
                  <a:pt x="4222383" y="2357127"/>
                </a:lnTo>
                <a:lnTo>
                  <a:pt x="4264372" y="2337846"/>
                </a:lnTo>
                <a:lnTo>
                  <a:pt x="4305576" y="2317177"/>
                </a:lnTo>
                <a:lnTo>
                  <a:pt x="4345965" y="2295150"/>
                </a:lnTo>
                <a:lnTo>
                  <a:pt x="4385507" y="2271793"/>
                </a:lnTo>
                <a:lnTo>
                  <a:pt x="4424172" y="2247136"/>
                </a:lnTo>
                <a:lnTo>
                  <a:pt x="4461929" y="2221209"/>
                </a:lnTo>
                <a:lnTo>
                  <a:pt x="4498749" y="2194042"/>
                </a:lnTo>
                <a:lnTo>
                  <a:pt x="4534600" y="2165664"/>
                </a:lnTo>
                <a:lnTo>
                  <a:pt x="4569451" y="2136104"/>
                </a:lnTo>
                <a:lnTo>
                  <a:pt x="4603273" y="2105391"/>
                </a:lnTo>
                <a:lnTo>
                  <a:pt x="4636034" y="2073557"/>
                </a:lnTo>
                <a:lnTo>
                  <a:pt x="4667705" y="2040629"/>
                </a:lnTo>
                <a:lnTo>
                  <a:pt x="4698254" y="2006638"/>
                </a:lnTo>
                <a:lnTo>
                  <a:pt x="4727651" y="1971613"/>
                </a:lnTo>
                <a:lnTo>
                  <a:pt x="4755865" y="1935584"/>
                </a:lnTo>
                <a:lnTo>
                  <a:pt x="4782867" y="1898579"/>
                </a:lnTo>
                <a:lnTo>
                  <a:pt x="4808624" y="1860630"/>
                </a:lnTo>
                <a:lnTo>
                  <a:pt x="4833108" y="1821764"/>
                </a:lnTo>
                <a:lnTo>
                  <a:pt x="4856287" y="1782012"/>
                </a:lnTo>
                <a:lnTo>
                  <a:pt x="4878130" y="1741404"/>
                </a:lnTo>
                <a:lnTo>
                  <a:pt x="4898607" y="1699968"/>
                </a:lnTo>
                <a:lnTo>
                  <a:pt x="4917688" y="1657734"/>
                </a:lnTo>
                <a:lnTo>
                  <a:pt x="4922267" y="1646580"/>
                </a:lnTo>
                <a:lnTo>
                  <a:pt x="4922267" y="0"/>
                </a:lnTo>
                <a:close/>
              </a:path>
            </a:pathLst>
          </a:custGeom>
          <a:solidFill>
            <a:srgbClr val="971B67">
              <a:alpha val="29998"/>
            </a:srgbClr>
          </a:solidFill>
        </p:spPr>
        <p:txBody>
          <a:bodyPr wrap="square" lIns="0" tIns="0" rIns="0" bIns="0" rtlCol="0"/>
          <a:lstStyle/>
          <a:p>
            <a:endParaRPr/>
          </a:p>
        </p:txBody>
      </p:sp>
      <p:sp>
        <p:nvSpPr>
          <p:cNvPr id="122" name="object 2">
            <a:extLst>
              <a:ext uri="{FF2B5EF4-FFF2-40B4-BE49-F238E27FC236}">
                <a16:creationId xmlns:a16="http://schemas.microsoft.com/office/drawing/2014/main" id="{21C82BF8-BEB4-47B9-9F1E-51E306FCA811}"/>
              </a:ext>
            </a:extLst>
          </p:cNvPr>
          <p:cNvSpPr/>
          <p:nvPr/>
        </p:nvSpPr>
        <p:spPr>
          <a:xfrm>
            <a:off x="1707434" y="5312440"/>
            <a:ext cx="251292" cy="251301"/>
          </a:xfrm>
          <a:prstGeom prst="rect">
            <a:avLst/>
          </a:prstGeom>
          <a:blipFill>
            <a:blip r:embed="rId7" cstate="print"/>
            <a:stretch>
              <a:fillRect/>
            </a:stretch>
          </a:blipFill>
        </p:spPr>
        <p:txBody>
          <a:bodyPr wrap="square" lIns="0" tIns="0" rIns="0" bIns="0" rtlCol="0"/>
          <a:lstStyle/>
          <a:p>
            <a:endParaRPr/>
          </a:p>
        </p:txBody>
      </p:sp>
      <p:sp>
        <p:nvSpPr>
          <p:cNvPr id="123" name="object 2">
            <a:extLst>
              <a:ext uri="{FF2B5EF4-FFF2-40B4-BE49-F238E27FC236}">
                <a16:creationId xmlns:a16="http://schemas.microsoft.com/office/drawing/2014/main" id="{F8CCCCC4-833D-4E21-B68E-D224AAA8D112}"/>
              </a:ext>
            </a:extLst>
          </p:cNvPr>
          <p:cNvSpPr/>
          <p:nvPr/>
        </p:nvSpPr>
        <p:spPr>
          <a:xfrm>
            <a:off x="1679630" y="6551150"/>
            <a:ext cx="251292" cy="251301"/>
          </a:xfrm>
          <a:prstGeom prst="rect">
            <a:avLst/>
          </a:prstGeom>
          <a:blipFill>
            <a:blip r:embed="rId7" cstate="print"/>
            <a:stretch>
              <a:fillRect/>
            </a:stretch>
          </a:blipFill>
        </p:spPr>
        <p:txBody>
          <a:bodyPr wrap="square" lIns="0" tIns="0" rIns="0" bIns="0" rtlCol="0"/>
          <a:lstStyle/>
          <a:p>
            <a:endParaRPr/>
          </a:p>
        </p:txBody>
      </p:sp>
      <p:sp>
        <p:nvSpPr>
          <p:cNvPr id="124" name="object 2">
            <a:extLst>
              <a:ext uri="{FF2B5EF4-FFF2-40B4-BE49-F238E27FC236}">
                <a16:creationId xmlns:a16="http://schemas.microsoft.com/office/drawing/2014/main" id="{F73293E2-2019-4590-AE61-31A5E0748F04}"/>
              </a:ext>
            </a:extLst>
          </p:cNvPr>
          <p:cNvSpPr/>
          <p:nvPr/>
        </p:nvSpPr>
        <p:spPr>
          <a:xfrm>
            <a:off x="1679630" y="7428730"/>
            <a:ext cx="251292" cy="251301"/>
          </a:xfrm>
          <a:prstGeom prst="rect">
            <a:avLst/>
          </a:prstGeom>
          <a:blipFill>
            <a:blip r:embed="rId7" cstate="print"/>
            <a:stretch>
              <a:fillRect/>
            </a:stretch>
          </a:blipFill>
        </p:spPr>
        <p:txBody>
          <a:bodyPr wrap="square" lIns="0" tIns="0" rIns="0" bIns="0" rtlCol="0"/>
          <a:lstStyle/>
          <a:p>
            <a:endParaRPr/>
          </a:p>
        </p:txBody>
      </p:sp>
      <p:sp>
        <p:nvSpPr>
          <p:cNvPr id="125" name="object 2">
            <a:extLst>
              <a:ext uri="{FF2B5EF4-FFF2-40B4-BE49-F238E27FC236}">
                <a16:creationId xmlns:a16="http://schemas.microsoft.com/office/drawing/2014/main" id="{4EF28528-5E78-46A6-8251-5E227A4B7760}"/>
              </a:ext>
            </a:extLst>
          </p:cNvPr>
          <p:cNvSpPr/>
          <p:nvPr/>
        </p:nvSpPr>
        <p:spPr>
          <a:xfrm>
            <a:off x="1707434" y="8560941"/>
            <a:ext cx="251292" cy="251301"/>
          </a:xfrm>
          <a:prstGeom prst="rect">
            <a:avLst/>
          </a:prstGeom>
          <a:blipFill>
            <a:blip r:embed="rId7" cstate="print"/>
            <a:stretch>
              <a:fillRect/>
            </a:stretch>
          </a:blipFill>
        </p:spPr>
        <p:txBody>
          <a:bodyPr wrap="square" lIns="0" tIns="0" rIns="0" bIns="0" rtlCol="0"/>
          <a:lstStyle/>
          <a:p>
            <a:endParaRPr/>
          </a:p>
        </p:txBody>
      </p:sp>
      <p:sp>
        <p:nvSpPr>
          <p:cNvPr id="132" name="object 2">
            <a:extLst>
              <a:ext uri="{FF2B5EF4-FFF2-40B4-BE49-F238E27FC236}">
                <a16:creationId xmlns:a16="http://schemas.microsoft.com/office/drawing/2014/main" id="{2B58E2E1-CCE9-4A54-BFE7-C24EB751B460}"/>
              </a:ext>
            </a:extLst>
          </p:cNvPr>
          <p:cNvSpPr/>
          <p:nvPr/>
        </p:nvSpPr>
        <p:spPr>
          <a:xfrm>
            <a:off x="9886528" y="5321318"/>
            <a:ext cx="251292" cy="251301"/>
          </a:xfrm>
          <a:prstGeom prst="rect">
            <a:avLst/>
          </a:prstGeom>
          <a:blipFill>
            <a:blip r:embed="rId7" cstate="print"/>
            <a:stretch>
              <a:fillRect/>
            </a:stretch>
          </a:blipFill>
        </p:spPr>
        <p:txBody>
          <a:bodyPr wrap="square" lIns="0" tIns="0" rIns="0" bIns="0" rtlCol="0"/>
          <a:lstStyle/>
          <a:p>
            <a:endParaRPr/>
          </a:p>
        </p:txBody>
      </p:sp>
      <p:sp>
        <p:nvSpPr>
          <p:cNvPr id="133" name="object 2">
            <a:extLst>
              <a:ext uri="{FF2B5EF4-FFF2-40B4-BE49-F238E27FC236}">
                <a16:creationId xmlns:a16="http://schemas.microsoft.com/office/drawing/2014/main" id="{FB4E4A24-0076-4736-9329-9D4D9300AD4A}"/>
              </a:ext>
            </a:extLst>
          </p:cNvPr>
          <p:cNvSpPr/>
          <p:nvPr/>
        </p:nvSpPr>
        <p:spPr>
          <a:xfrm>
            <a:off x="9872889" y="6506851"/>
            <a:ext cx="251292" cy="251301"/>
          </a:xfrm>
          <a:prstGeom prst="rect">
            <a:avLst/>
          </a:prstGeom>
          <a:blipFill>
            <a:blip r:embed="rId7" cstate="print"/>
            <a:stretch>
              <a:fillRect/>
            </a:stretch>
          </a:blipFill>
        </p:spPr>
        <p:txBody>
          <a:bodyPr wrap="square" lIns="0" tIns="0" rIns="0" bIns="0" rtlCol="0"/>
          <a:lstStyle/>
          <a:p>
            <a:endParaRPr/>
          </a:p>
        </p:txBody>
      </p:sp>
      <p:sp>
        <p:nvSpPr>
          <p:cNvPr id="134" name="object 2">
            <a:extLst>
              <a:ext uri="{FF2B5EF4-FFF2-40B4-BE49-F238E27FC236}">
                <a16:creationId xmlns:a16="http://schemas.microsoft.com/office/drawing/2014/main" id="{7229B3C6-74B9-40CD-8901-D093520BC572}"/>
              </a:ext>
            </a:extLst>
          </p:cNvPr>
          <p:cNvSpPr/>
          <p:nvPr/>
        </p:nvSpPr>
        <p:spPr>
          <a:xfrm>
            <a:off x="9881260" y="7385818"/>
            <a:ext cx="251292" cy="251301"/>
          </a:xfrm>
          <a:prstGeom prst="rect">
            <a:avLst/>
          </a:prstGeom>
          <a:blipFill>
            <a:blip r:embed="rId7" cstate="print"/>
            <a:stretch>
              <a:fillRect/>
            </a:stretch>
          </a:blipFill>
        </p:spPr>
        <p:txBody>
          <a:bodyPr wrap="square" lIns="0" tIns="0" rIns="0" bIns="0" rtlCol="0"/>
          <a:lstStyle/>
          <a:p>
            <a:endParaRPr/>
          </a:p>
        </p:txBody>
      </p:sp>
      <p:sp>
        <p:nvSpPr>
          <p:cNvPr id="135" name="object 2">
            <a:extLst>
              <a:ext uri="{FF2B5EF4-FFF2-40B4-BE49-F238E27FC236}">
                <a16:creationId xmlns:a16="http://schemas.microsoft.com/office/drawing/2014/main" id="{91366BA8-DA63-4E71-ADAA-B5285AD63303}"/>
              </a:ext>
            </a:extLst>
          </p:cNvPr>
          <p:cNvSpPr/>
          <p:nvPr/>
        </p:nvSpPr>
        <p:spPr>
          <a:xfrm>
            <a:off x="9886528" y="8614831"/>
            <a:ext cx="251292" cy="251301"/>
          </a:xfrm>
          <a:prstGeom prst="rect">
            <a:avLst/>
          </a:prstGeom>
          <a:blipFill>
            <a:blip r:embed="rId7" cstate="print"/>
            <a:stretch>
              <a:fillRect/>
            </a:stretch>
          </a:blipFill>
        </p:spPr>
        <p:txBody>
          <a:bodyPr wrap="square" lIns="0" tIns="0" rIns="0" bIns="0" rtlCol="0"/>
          <a:lstStyle/>
          <a:p>
            <a:endParaRPr/>
          </a:p>
        </p:txBody>
      </p:sp>
      <p:sp>
        <p:nvSpPr>
          <p:cNvPr id="136" name="object 31">
            <a:extLst>
              <a:ext uri="{FF2B5EF4-FFF2-40B4-BE49-F238E27FC236}">
                <a16:creationId xmlns:a16="http://schemas.microsoft.com/office/drawing/2014/main" id="{1C17EF75-6AAF-493C-B888-C800E1A94879}"/>
              </a:ext>
            </a:extLst>
          </p:cNvPr>
          <p:cNvSpPr txBox="1"/>
          <p:nvPr/>
        </p:nvSpPr>
        <p:spPr>
          <a:xfrm>
            <a:off x="8622420" y="1401728"/>
            <a:ext cx="5779050" cy="381515"/>
          </a:xfrm>
          <a:prstGeom prst="rect">
            <a:avLst/>
          </a:prstGeom>
        </p:spPr>
        <p:txBody>
          <a:bodyPr vert="horz" wrap="square" lIns="0" tIns="12065" rIns="0" bIns="0" rtlCol="0">
            <a:spAutoFit/>
          </a:bodyPr>
          <a:lstStyle/>
          <a:p>
            <a:pPr marL="903605" marR="5080" indent="-891540" algn="ctr">
              <a:lnSpc>
                <a:spcPct val="100000"/>
              </a:lnSpc>
              <a:spcBef>
                <a:spcPts val="95"/>
              </a:spcBef>
            </a:pPr>
            <a:r>
              <a:rPr lang="it-IT" sz="2400" b="1" spc="-45" dirty="0">
                <a:latin typeface="Lucida Sans"/>
                <a:cs typeface="Lucida Sans"/>
              </a:rPr>
              <a:t>Grado di complessità:</a:t>
            </a:r>
            <a:endParaRPr sz="2400" b="1" dirty="0">
              <a:latin typeface="Lucida Sans"/>
              <a:cs typeface="Lucida Sans"/>
            </a:endParaRPr>
          </a:p>
        </p:txBody>
      </p:sp>
      <p:sp>
        <p:nvSpPr>
          <p:cNvPr id="55" name="CasellaDiTesto 54">
            <a:extLst>
              <a:ext uri="{FF2B5EF4-FFF2-40B4-BE49-F238E27FC236}">
                <a16:creationId xmlns:a16="http://schemas.microsoft.com/office/drawing/2014/main" id="{34E5650C-0716-5A49-AB73-B7C7B2A9B01A}"/>
              </a:ext>
            </a:extLst>
          </p:cNvPr>
          <p:cNvSpPr txBox="1"/>
          <p:nvPr/>
        </p:nvSpPr>
        <p:spPr>
          <a:xfrm>
            <a:off x="2088170" y="8421793"/>
            <a:ext cx="6238084" cy="1231106"/>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it-IT" sz="2800" dirty="0">
                <a:solidFill>
                  <a:prstClr val="black"/>
                </a:solidFill>
                <a:latin typeface="Lucida Sans" panose="020B0602030504020204" pitchFamily="34" charset="0"/>
              </a:rPr>
              <a:t>Azienda trova il fabbisogno esaurito</a:t>
            </a:r>
            <a:endParaRPr kumimoji="0" lang="it-IT" sz="2800" i="0" u="none" strike="noStrike" kern="1200" cap="none" spc="0" normalizeH="0" baseline="0" dirty="0">
              <a:ln>
                <a:noFill/>
              </a:ln>
              <a:solidFill>
                <a:prstClr val="black"/>
              </a:solidFill>
              <a:effectLst/>
              <a:uLnTx/>
              <a:uFillTx/>
              <a:latin typeface="Lucida Sans" panose="020B0602030504020204" pitchFamily="34" charset="0"/>
            </a:endParaRPr>
          </a:p>
          <a:p>
            <a:endParaRPr lang="it-IT" dirty="0"/>
          </a:p>
        </p:txBody>
      </p:sp>
      <p:sp>
        <p:nvSpPr>
          <p:cNvPr id="56" name="CasellaDiTesto 55">
            <a:extLst>
              <a:ext uri="{FF2B5EF4-FFF2-40B4-BE49-F238E27FC236}">
                <a16:creationId xmlns:a16="http://schemas.microsoft.com/office/drawing/2014/main" id="{321C465E-6C18-5741-9F48-E49492F41C80}"/>
              </a:ext>
            </a:extLst>
          </p:cNvPr>
          <p:cNvSpPr txBox="1"/>
          <p:nvPr/>
        </p:nvSpPr>
        <p:spPr>
          <a:xfrm>
            <a:off x="10247994" y="8490494"/>
            <a:ext cx="8373920" cy="1384995"/>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it-IT" sz="2800" dirty="0">
                <a:solidFill>
                  <a:prstClr val="black"/>
                </a:solidFill>
                <a:latin typeface="Lucida Sans" panose="020B0602030504020204" pitchFamily="34" charset="0"/>
              </a:rPr>
              <a:t>Modelli ad hoc per la gestione dell’erosione nella transizione </a:t>
            </a:r>
          </a:p>
          <a:p>
            <a:pPr marL="0" marR="0" lvl="0" indent="0" defTabSz="914400" rtl="0" eaLnBrk="1" fontAlgn="auto" latinLnBrk="0" hangingPunct="1">
              <a:lnSpc>
                <a:spcPct val="100000"/>
              </a:lnSpc>
              <a:spcBef>
                <a:spcPts val="0"/>
              </a:spcBef>
              <a:spcAft>
                <a:spcPts val="0"/>
              </a:spcAft>
              <a:buClrTx/>
              <a:buSzTx/>
              <a:buFontTx/>
              <a:buNone/>
              <a:tabLst/>
              <a:defRPr/>
            </a:pPr>
            <a:r>
              <a:rPr lang="it-IT" sz="2800" dirty="0">
                <a:solidFill>
                  <a:prstClr val="black"/>
                </a:solidFill>
                <a:latin typeface="Lucida Sans" panose="020B0602030504020204" pitchFamily="34" charset="0"/>
              </a:rPr>
              <a:t>Da gestione locale a gestione centralizzata</a:t>
            </a:r>
          </a:p>
        </p:txBody>
      </p:sp>
      <p:grpSp>
        <p:nvGrpSpPr>
          <p:cNvPr id="57" name="Gruppo 56">
            <a:extLst>
              <a:ext uri="{FF2B5EF4-FFF2-40B4-BE49-F238E27FC236}">
                <a16:creationId xmlns:a16="http://schemas.microsoft.com/office/drawing/2014/main" id="{90ECFA21-F0FB-4CEC-80B5-546FFA3883BC}"/>
              </a:ext>
            </a:extLst>
          </p:cNvPr>
          <p:cNvGrpSpPr/>
          <p:nvPr/>
        </p:nvGrpSpPr>
        <p:grpSpPr>
          <a:xfrm>
            <a:off x="2625256" y="3345144"/>
            <a:ext cx="3868368" cy="1340485"/>
            <a:chOff x="9778633" y="2624850"/>
            <a:chExt cx="3868368" cy="1340485"/>
          </a:xfrm>
          <a:solidFill>
            <a:srgbClr val="B3E5F8"/>
          </a:solidFill>
        </p:grpSpPr>
        <p:sp>
          <p:nvSpPr>
            <p:cNvPr id="58" name="object 30">
              <a:extLst>
                <a:ext uri="{FF2B5EF4-FFF2-40B4-BE49-F238E27FC236}">
                  <a16:creationId xmlns:a16="http://schemas.microsoft.com/office/drawing/2014/main" id="{6EF3DCDC-BF7C-41EF-9EBB-173C2B901687}"/>
                </a:ext>
              </a:extLst>
            </p:cNvPr>
            <p:cNvSpPr/>
            <p:nvPr/>
          </p:nvSpPr>
          <p:spPr>
            <a:xfrm>
              <a:off x="9778633" y="2624850"/>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grpFill/>
          </p:spPr>
          <p:txBody>
            <a:bodyPr wrap="square" lIns="0" tIns="0" rIns="0" bIns="0" rtlCol="0"/>
            <a:lstStyle/>
            <a:p>
              <a:endParaRPr dirty="0"/>
            </a:p>
          </p:txBody>
        </p:sp>
        <p:sp>
          <p:nvSpPr>
            <p:cNvPr id="59" name="object 31">
              <a:extLst>
                <a:ext uri="{FF2B5EF4-FFF2-40B4-BE49-F238E27FC236}">
                  <a16:creationId xmlns:a16="http://schemas.microsoft.com/office/drawing/2014/main" id="{D3073A0B-43FE-4C17-B747-7F131F025BB3}"/>
                </a:ext>
              </a:extLst>
            </p:cNvPr>
            <p:cNvSpPr txBox="1"/>
            <p:nvPr/>
          </p:nvSpPr>
          <p:spPr>
            <a:xfrm>
              <a:off x="9911737" y="3056060"/>
              <a:ext cx="3528174" cy="504625"/>
            </a:xfrm>
            <a:prstGeom prst="rect">
              <a:avLst/>
            </a:prstGeom>
            <a:grpFill/>
          </p:spPr>
          <p:txBody>
            <a:bodyPr vert="horz" wrap="square" lIns="0" tIns="12065" rIns="0" bIns="0" rtlCol="0">
              <a:spAutoFit/>
            </a:bodyPr>
            <a:lstStyle/>
            <a:p>
              <a:pPr marL="903605" marR="5080" indent="-891540" algn="ctr">
                <a:lnSpc>
                  <a:spcPct val="100000"/>
                </a:lnSpc>
                <a:spcBef>
                  <a:spcPts val="95"/>
                </a:spcBef>
              </a:pPr>
              <a:r>
                <a:rPr lang="it-IT" sz="3200" b="1" spc="-45" dirty="0">
                  <a:latin typeface="Lucida Sans"/>
                  <a:cs typeface="Lucida Sans"/>
                </a:rPr>
                <a:t>Criticità</a:t>
              </a:r>
              <a:endParaRPr sz="3200" b="1" dirty="0">
                <a:latin typeface="Lucida Sans"/>
                <a:cs typeface="Lucida Sans"/>
              </a:endParaRPr>
            </a:p>
          </p:txBody>
        </p:sp>
      </p:grpSp>
      <p:grpSp>
        <p:nvGrpSpPr>
          <p:cNvPr id="60" name="Gruppo 59">
            <a:extLst>
              <a:ext uri="{FF2B5EF4-FFF2-40B4-BE49-F238E27FC236}">
                <a16:creationId xmlns:a16="http://schemas.microsoft.com/office/drawing/2014/main" id="{12AEA07D-10AF-4082-B553-F9B1B3E93649}"/>
              </a:ext>
            </a:extLst>
          </p:cNvPr>
          <p:cNvGrpSpPr/>
          <p:nvPr/>
        </p:nvGrpSpPr>
        <p:grpSpPr>
          <a:xfrm>
            <a:off x="10149014" y="3323590"/>
            <a:ext cx="5779050" cy="1340485"/>
            <a:chOff x="7733176" y="3494808"/>
            <a:chExt cx="5779050" cy="1340485"/>
          </a:xfrm>
          <a:solidFill>
            <a:srgbClr val="B3E5F8"/>
          </a:solidFill>
        </p:grpSpPr>
        <p:sp>
          <p:nvSpPr>
            <p:cNvPr id="61" name="object 30">
              <a:extLst>
                <a:ext uri="{FF2B5EF4-FFF2-40B4-BE49-F238E27FC236}">
                  <a16:creationId xmlns:a16="http://schemas.microsoft.com/office/drawing/2014/main" id="{564BB27A-A832-4C3A-89EA-3B4BD622573A}"/>
                </a:ext>
              </a:extLst>
            </p:cNvPr>
            <p:cNvSpPr/>
            <p:nvPr/>
          </p:nvSpPr>
          <p:spPr>
            <a:xfrm>
              <a:off x="8636169" y="3494808"/>
              <a:ext cx="3868368" cy="1340485"/>
            </a:xfrm>
            <a:custGeom>
              <a:avLst/>
              <a:gdLst/>
              <a:ahLst/>
              <a:cxnLst/>
              <a:rect l="l" t="t" r="r" b="b"/>
              <a:pathLst>
                <a:path w="3246119" h="1340485">
                  <a:moveTo>
                    <a:pt x="2575837" y="0"/>
                  </a:moveTo>
                  <a:lnTo>
                    <a:pt x="670136" y="0"/>
                  </a:lnTo>
                  <a:lnTo>
                    <a:pt x="622278" y="1682"/>
                  </a:lnTo>
                  <a:lnTo>
                    <a:pt x="575328" y="6654"/>
                  </a:lnTo>
                  <a:lnTo>
                    <a:pt x="529400" y="14802"/>
                  </a:lnTo>
                  <a:lnTo>
                    <a:pt x="484606" y="26013"/>
                  </a:lnTo>
                  <a:lnTo>
                    <a:pt x="441061" y="40174"/>
                  </a:lnTo>
                  <a:lnTo>
                    <a:pt x="398878" y="57170"/>
                  </a:lnTo>
                  <a:lnTo>
                    <a:pt x="358170" y="76889"/>
                  </a:lnTo>
                  <a:lnTo>
                    <a:pt x="319050" y="99217"/>
                  </a:lnTo>
                  <a:lnTo>
                    <a:pt x="281632" y="124040"/>
                  </a:lnTo>
                  <a:lnTo>
                    <a:pt x="246030" y="151247"/>
                  </a:lnTo>
                  <a:lnTo>
                    <a:pt x="212357" y="180722"/>
                  </a:lnTo>
                  <a:lnTo>
                    <a:pt x="180726" y="212353"/>
                  </a:lnTo>
                  <a:lnTo>
                    <a:pt x="151250" y="246026"/>
                  </a:lnTo>
                  <a:lnTo>
                    <a:pt x="124043" y="281628"/>
                  </a:lnTo>
                  <a:lnTo>
                    <a:pt x="99219" y="319045"/>
                  </a:lnTo>
                  <a:lnTo>
                    <a:pt x="76891" y="358165"/>
                  </a:lnTo>
                  <a:lnTo>
                    <a:pt x="57171" y="398873"/>
                  </a:lnTo>
                  <a:lnTo>
                    <a:pt x="40175" y="441057"/>
                  </a:lnTo>
                  <a:lnTo>
                    <a:pt x="26014" y="484602"/>
                  </a:lnTo>
                  <a:lnTo>
                    <a:pt x="14803" y="529397"/>
                  </a:lnTo>
                  <a:lnTo>
                    <a:pt x="6654" y="575326"/>
                  </a:lnTo>
                  <a:lnTo>
                    <a:pt x="1682" y="622277"/>
                  </a:lnTo>
                  <a:lnTo>
                    <a:pt x="0" y="670136"/>
                  </a:lnTo>
                  <a:lnTo>
                    <a:pt x="1682" y="717996"/>
                  </a:lnTo>
                  <a:lnTo>
                    <a:pt x="6654" y="764947"/>
                  </a:lnTo>
                  <a:lnTo>
                    <a:pt x="14803" y="810876"/>
                  </a:lnTo>
                  <a:lnTo>
                    <a:pt x="26014" y="855670"/>
                  </a:lnTo>
                  <a:lnTo>
                    <a:pt x="40175" y="899215"/>
                  </a:lnTo>
                  <a:lnTo>
                    <a:pt x="57171" y="941399"/>
                  </a:lnTo>
                  <a:lnTo>
                    <a:pt x="76891" y="982107"/>
                  </a:lnTo>
                  <a:lnTo>
                    <a:pt x="99219" y="1021227"/>
                  </a:lnTo>
                  <a:lnTo>
                    <a:pt x="124043" y="1058644"/>
                  </a:lnTo>
                  <a:lnTo>
                    <a:pt x="151250" y="1094246"/>
                  </a:lnTo>
                  <a:lnTo>
                    <a:pt x="180726" y="1127920"/>
                  </a:lnTo>
                  <a:lnTo>
                    <a:pt x="212357" y="1159550"/>
                  </a:lnTo>
                  <a:lnTo>
                    <a:pt x="246030" y="1189026"/>
                  </a:lnTo>
                  <a:lnTo>
                    <a:pt x="281632" y="1216232"/>
                  </a:lnTo>
                  <a:lnTo>
                    <a:pt x="319050" y="1241056"/>
                  </a:lnTo>
                  <a:lnTo>
                    <a:pt x="358170" y="1263384"/>
                  </a:lnTo>
                  <a:lnTo>
                    <a:pt x="398878" y="1283103"/>
                  </a:lnTo>
                  <a:lnTo>
                    <a:pt x="441061" y="1300099"/>
                  </a:lnTo>
                  <a:lnTo>
                    <a:pt x="484606" y="1314259"/>
                  </a:lnTo>
                  <a:lnTo>
                    <a:pt x="529400" y="1325470"/>
                  </a:lnTo>
                  <a:lnTo>
                    <a:pt x="575328" y="1333618"/>
                  </a:lnTo>
                  <a:lnTo>
                    <a:pt x="622278" y="1338590"/>
                  </a:lnTo>
                  <a:lnTo>
                    <a:pt x="670136" y="1340273"/>
                  </a:lnTo>
                  <a:lnTo>
                    <a:pt x="2575837" y="1340273"/>
                  </a:lnTo>
                  <a:lnTo>
                    <a:pt x="2623695" y="1338590"/>
                  </a:lnTo>
                  <a:lnTo>
                    <a:pt x="2670645" y="1333618"/>
                  </a:lnTo>
                  <a:lnTo>
                    <a:pt x="2716574" y="1325470"/>
                  </a:lnTo>
                  <a:lnTo>
                    <a:pt x="2761367" y="1314259"/>
                  </a:lnTo>
                  <a:lnTo>
                    <a:pt x="2804912" y="1300099"/>
                  </a:lnTo>
                  <a:lnTo>
                    <a:pt x="2847096" y="1283103"/>
                  </a:lnTo>
                  <a:lnTo>
                    <a:pt x="2887804" y="1263384"/>
                  </a:lnTo>
                  <a:lnTo>
                    <a:pt x="2926923" y="1241056"/>
                  </a:lnTo>
                  <a:lnTo>
                    <a:pt x="2964341" y="1216232"/>
                  </a:lnTo>
                  <a:lnTo>
                    <a:pt x="2999943" y="1189026"/>
                  </a:lnTo>
                  <a:lnTo>
                    <a:pt x="3033617" y="1159550"/>
                  </a:lnTo>
                  <a:lnTo>
                    <a:pt x="3065248" y="1127920"/>
                  </a:lnTo>
                  <a:lnTo>
                    <a:pt x="3094724" y="1094246"/>
                  </a:lnTo>
                  <a:lnTo>
                    <a:pt x="3121930" y="1058644"/>
                  </a:lnTo>
                  <a:lnTo>
                    <a:pt x="3146754" y="1021227"/>
                  </a:lnTo>
                  <a:lnTo>
                    <a:pt x="3169083" y="982107"/>
                  </a:lnTo>
                  <a:lnTo>
                    <a:pt x="3188802" y="941399"/>
                  </a:lnTo>
                  <a:lnTo>
                    <a:pt x="3205799" y="899215"/>
                  </a:lnTo>
                  <a:lnTo>
                    <a:pt x="3219959" y="855670"/>
                  </a:lnTo>
                  <a:lnTo>
                    <a:pt x="3231171" y="810876"/>
                  </a:lnTo>
                  <a:lnTo>
                    <a:pt x="3239319" y="764947"/>
                  </a:lnTo>
                  <a:lnTo>
                    <a:pt x="3244291" y="717996"/>
                  </a:lnTo>
                  <a:lnTo>
                    <a:pt x="3245974" y="670136"/>
                  </a:lnTo>
                  <a:lnTo>
                    <a:pt x="3244291" y="622277"/>
                  </a:lnTo>
                  <a:lnTo>
                    <a:pt x="3239319" y="575326"/>
                  </a:lnTo>
                  <a:lnTo>
                    <a:pt x="3231171" y="529397"/>
                  </a:lnTo>
                  <a:lnTo>
                    <a:pt x="3219959" y="484602"/>
                  </a:lnTo>
                  <a:lnTo>
                    <a:pt x="3205799" y="441057"/>
                  </a:lnTo>
                  <a:lnTo>
                    <a:pt x="3188802" y="398873"/>
                  </a:lnTo>
                  <a:lnTo>
                    <a:pt x="3169083" y="358165"/>
                  </a:lnTo>
                  <a:lnTo>
                    <a:pt x="3146754" y="319045"/>
                  </a:lnTo>
                  <a:lnTo>
                    <a:pt x="3121930" y="281628"/>
                  </a:lnTo>
                  <a:lnTo>
                    <a:pt x="3094724" y="246026"/>
                  </a:lnTo>
                  <a:lnTo>
                    <a:pt x="3065248" y="212353"/>
                  </a:lnTo>
                  <a:lnTo>
                    <a:pt x="3033617" y="180722"/>
                  </a:lnTo>
                  <a:lnTo>
                    <a:pt x="2999943" y="151247"/>
                  </a:lnTo>
                  <a:lnTo>
                    <a:pt x="2964341" y="124040"/>
                  </a:lnTo>
                  <a:lnTo>
                    <a:pt x="2926923" y="99217"/>
                  </a:lnTo>
                  <a:lnTo>
                    <a:pt x="2887804" y="76889"/>
                  </a:lnTo>
                  <a:lnTo>
                    <a:pt x="2847096" y="57170"/>
                  </a:lnTo>
                  <a:lnTo>
                    <a:pt x="2804912" y="40174"/>
                  </a:lnTo>
                  <a:lnTo>
                    <a:pt x="2761367" y="26013"/>
                  </a:lnTo>
                  <a:lnTo>
                    <a:pt x="2716574" y="14802"/>
                  </a:lnTo>
                  <a:lnTo>
                    <a:pt x="2670645" y="6654"/>
                  </a:lnTo>
                  <a:lnTo>
                    <a:pt x="2623695" y="1682"/>
                  </a:lnTo>
                  <a:lnTo>
                    <a:pt x="2575837" y="0"/>
                  </a:lnTo>
                  <a:close/>
                </a:path>
              </a:pathLst>
            </a:custGeom>
            <a:grpFill/>
          </p:spPr>
          <p:txBody>
            <a:bodyPr wrap="square" lIns="0" tIns="0" rIns="0" bIns="0" rtlCol="0"/>
            <a:lstStyle/>
            <a:p>
              <a:endParaRPr dirty="0"/>
            </a:p>
          </p:txBody>
        </p:sp>
        <p:sp>
          <p:nvSpPr>
            <p:cNvPr id="62" name="object 31">
              <a:extLst>
                <a:ext uri="{FF2B5EF4-FFF2-40B4-BE49-F238E27FC236}">
                  <a16:creationId xmlns:a16="http://schemas.microsoft.com/office/drawing/2014/main" id="{A8CE252A-356D-4BD8-818A-2B1A3F1C5294}"/>
                </a:ext>
              </a:extLst>
            </p:cNvPr>
            <p:cNvSpPr txBox="1"/>
            <p:nvPr/>
          </p:nvSpPr>
          <p:spPr>
            <a:xfrm>
              <a:off x="7733176" y="4093822"/>
              <a:ext cx="5779050" cy="504625"/>
            </a:xfrm>
            <a:prstGeom prst="rect">
              <a:avLst/>
            </a:prstGeom>
            <a:noFill/>
          </p:spPr>
          <p:txBody>
            <a:bodyPr vert="horz" wrap="square" lIns="0" tIns="12065" rIns="0" bIns="0" rtlCol="0">
              <a:spAutoFit/>
            </a:bodyPr>
            <a:lstStyle/>
            <a:p>
              <a:pPr marL="903605" marR="5080" indent="-891540" algn="ctr">
                <a:lnSpc>
                  <a:spcPct val="100000"/>
                </a:lnSpc>
                <a:spcBef>
                  <a:spcPts val="95"/>
                </a:spcBef>
              </a:pPr>
              <a:endParaRPr sz="3200" b="1" dirty="0">
                <a:latin typeface="Lucida Sans"/>
                <a:cs typeface="Lucida Sans"/>
              </a:endParaRPr>
            </a:p>
          </p:txBody>
        </p:sp>
      </p:grpSp>
      <p:sp>
        <p:nvSpPr>
          <p:cNvPr id="66" name="object 31">
            <a:extLst>
              <a:ext uri="{FF2B5EF4-FFF2-40B4-BE49-F238E27FC236}">
                <a16:creationId xmlns:a16="http://schemas.microsoft.com/office/drawing/2014/main" id="{57530142-FFA5-4352-A461-34B9B48C4C65}"/>
              </a:ext>
            </a:extLst>
          </p:cNvPr>
          <p:cNvSpPr txBox="1"/>
          <p:nvPr/>
        </p:nvSpPr>
        <p:spPr>
          <a:xfrm>
            <a:off x="10916316" y="3764185"/>
            <a:ext cx="4065340" cy="520014"/>
          </a:xfrm>
          <a:prstGeom prst="rect">
            <a:avLst/>
          </a:prstGeom>
        </p:spPr>
        <p:txBody>
          <a:bodyPr vert="horz" wrap="square" lIns="0" tIns="12065" rIns="0" bIns="0" rtlCol="0">
            <a:spAutoFit/>
          </a:bodyPr>
          <a:lstStyle/>
          <a:p>
            <a:pPr marL="903605" marR="5080" indent="-891540" algn="ctr">
              <a:lnSpc>
                <a:spcPct val="100000"/>
              </a:lnSpc>
              <a:spcBef>
                <a:spcPts val="95"/>
              </a:spcBef>
            </a:pPr>
            <a:r>
              <a:rPr lang="it-IT" sz="3300" b="1" dirty="0">
                <a:latin typeface="Lucida Sans"/>
                <a:cs typeface="Lucida Sans"/>
              </a:rPr>
              <a:t>Azioni</a:t>
            </a:r>
            <a:endParaRPr sz="3300" b="1" dirty="0">
              <a:latin typeface="Lucida Sans"/>
              <a:cs typeface="Lucida Sans"/>
            </a:endParaRPr>
          </a:p>
        </p:txBody>
      </p:sp>
    </p:spTree>
    <p:extLst>
      <p:ext uri="{BB962C8B-B14F-4D97-AF65-F5344CB8AC3E}">
        <p14:creationId xmlns:p14="http://schemas.microsoft.com/office/powerpoint/2010/main" val="3979660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CD889AA87AA841BB1E87A6A9441905" ma:contentTypeVersion="7" ma:contentTypeDescription="Create a new document." ma:contentTypeScope="" ma:versionID="84790033fc99eb545bcdc5ed12637ca0">
  <xsd:schema xmlns:xsd="http://www.w3.org/2001/XMLSchema" xmlns:xs="http://www.w3.org/2001/XMLSchema" xmlns:p="http://schemas.microsoft.com/office/2006/metadata/properties" xmlns:ns2="4462b1eb-c0c4-4408-a356-a58e699d16b9" xmlns:ns3="add7f297-21de-4cfe-8be4-c0c97eb3bcc9" targetNamespace="http://schemas.microsoft.com/office/2006/metadata/properties" ma:root="true" ma:fieldsID="6ffe881d09a33586aad207d78065d670" ns2:_="" ns3:_="">
    <xsd:import namespace="4462b1eb-c0c4-4408-a356-a58e699d16b9"/>
    <xsd:import namespace="add7f297-21de-4cfe-8be4-c0c97eb3bcc9"/>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62b1eb-c0c4-4408-a356-a58e699d16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dd7f297-21de-4cfe-8be4-c0c97eb3bcc9"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B47E51-0148-4316-A9DC-01A898D74CD4}">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add7f297-21de-4cfe-8be4-c0c97eb3bcc9"/>
    <ds:schemaRef ds:uri="4462b1eb-c0c4-4408-a356-a58e699d16b9"/>
    <ds:schemaRef ds:uri="http://www.w3.org/XML/1998/namespace"/>
  </ds:schemaRefs>
</ds:datastoreItem>
</file>

<file path=customXml/itemProps2.xml><?xml version="1.0" encoding="utf-8"?>
<ds:datastoreItem xmlns:ds="http://schemas.openxmlformats.org/officeDocument/2006/customXml" ds:itemID="{DC788AB6-D79A-47E5-A88C-B29284927A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62b1eb-c0c4-4408-a356-a58e699d16b9"/>
    <ds:schemaRef ds:uri="add7f297-21de-4cfe-8be4-c0c97eb3bc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5DD0B4C-98CA-44EC-967B-070DA01A1F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1114</Words>
  <Application>Microsoft Office PowerPoint</Application>
  <PresentationFormat>Personalizzato</PresentationFormat>
  <Paragraphs>313</Paragraphs>
  <Slides>16</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16</vt:i4>
      </vt:variant>
    </vt:vector>
  </HeadingPairs>
  <TitlesOfParts>
    <vt:vector size="24" baseType="lpstr">
      <vt:lpstr>Microsoft JhengHei Light</vt:lpstr>
      <vt:lpstr>Abadi Extra Light</vt:lpstr>
      <vt:lpstr>Arial</vt:lpstr>
      <vt:lpstr>Calibri</vt:lpstr>
      <vt:lpstr>Century Gothic</vt:lpstr>
      <vt:lpstr>Lucida Sans</vt:lpstr>
      <vt:lpstr>Wingdings</vt:lpstr>
      <vt:lpstr>Office Theme</vt:lpstr>
      <vt:lpstr>In collaborazione con</vt:lpstr>
      <vt:lpstr>1Gli Obiettivi </vt:lpstr>
      <vt:lpstr>2Il Format</vt:lpstr>
      <vt:lpstr>3Identikit dei partecipanti </vt:lpstr>
      <vt:lpstr>4Schema di lavoro</vt:lpstr>
      <vt:lpstr>5Focus Group</vt:lpstr>
      <vt:lpstr>6Criticità individuate </vt:lpstr>
      <vt:lpstr>7Dal Problema alla Soluzione</vt:lpstr>
      <vt:lpstr>7Dal Problema alla Soluzione</vt:lpstr>
      <vt:lpstr>7Dal Problema alla Soluzione</vt:lpstr>
      <vt:lpstr>8Dal Modulo 1 al Modulo 2</vt:lpstr>
      <vt:lpstr>9La Community</vt:lpstr>
      <vt:lpstr>9La Community</vt:lpstr>
      <vt:lpstr>9La Community</vt:lpstr>
      <vt:lpstr>9La Community</vt:lpstr>
      <vt:lpstr>Contatti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lean_pres</dc:title>
  <dc:creator>CINZIA GIOVANI</dc:creator>
  <cp:lastModifiedBy>CINZIA GIOVANI</cp:lastModifiedBy>
  <cp:revision>197</cp:revision>
  <dcterms:created xsi:type="dcterms:W3CDTF">2020-12-23T08:59:11Z</dcterms:created>
  <dcterms:modified xsi:type="dcterms:W3CDTF">2021-03-15T14:17:06Z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2020-08-03T00:00:00Z</vt:filetime>
  </property>
  <property fmtid="{D5CDD505-2E9C-101B-9397-08002B2CF9AE}" pid="3" name="Creator">
    <vt:lpwstr>Adobe Illustrator CC 2017 (Macintosh)</vt:lpwstr>
  </property>
  <property fmtid="{D5CDD505-2E9C-101B-9397-08002B2CF9AE}" pid="4" name="LastSaved">
    <vt:filetime>2020-12-23T00:00:00Z</vt:filetime>
  </property>
  <property fmtid="{D5CDD505-2E9C-101B-9397-08002B2CF9AE}" pid="5" name="ContentTypeId">
    <vt:lpwstr>0x0101003BCD889AA87AA841BB1E87A6A9441905</vt:lpwstr>
  </property>
</Properties>
</file>